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6" r:id="rId2"/>
  </p:sldMasterIdLst>
  <p:notesMasterIdLst>
    <p:notesMasterId r:id="rId7"/>
  </p:notesMasterIdLst>
  <p:handoutMasterIdLst>
    <p:handoutMasterId r:id="rId8"/>
  </p:handoutMasterIdLst>
  <p:sldIdLst>
    <p:sldId id="2109" r:id="rId3"/>
    <p:sldId id="1675" r:id="rId4"/>
    <p:sldId id="2446" r:id="rId5"/>
    <p:sldId id="2454" r:id="rId6"/>
  </p:sldIdLst>
  <p:sldSz cx="12190413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386"/>
    <a:srgbClr val="E50535"/>
    <a:srgbClr val="D2C1C6"/>
    <a:srgbClr val="D6C6CA"/>
    <a:srgbClr val="7FADC6"/>
    <a:srgbClr val="7C2912"/>
    <a:srgbClr val="8AA683"/>
    <a:srgbClr val="3A5258"/>
    <a:srgbClr val="00313C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10915-5E84-4DE4-80FF-9DF0CECD8896}" v="1" dt="2025-02-03T07:47:07.561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466" autoAdjust="0"/>
  </p:normalViewPr>
  <p:slideViewPr>
    <p:cSldViewPr>
      <p:cViewPr varScale="1">
        <p:scale>
          <a:sx n="108" d="100"/>
          <a:sy n="108" d="100"/>
        </p:scale>
        <p:origin x="108" y="984"/>
      </p:cViewPr>
      <p:guideLst>
        <p:guide orient="horz" pos="2296"/>
        <p:guide pos="3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eller" userId="160fa630-725f-4b15-882a-b4940edd87a9" providerId="ADAL" clId="{85810915-5E84-4DE4-80FF-9DF0CECD8896}"/>
    <pc:docChg chg="addSld delSld modSld sldOrd">
      <pc:chgData name="Martin Keller" userId="160fa630-725f-4b15-882a-b4940edd87a9" providerId="ADAL" clId="{85810915-5E84-4DE4-80FF-9DF0CECD8896}" dt="2025-02-03T07:47:16.001" v="3" actId="47"/>
      <pc:docMkLst>
        <pc:docMk/>
      </pc:docMkLst>
      <pc:sldChg chg="add del">
        <pc:chgData name="Martin Keller" userId="160fa630-725f-4b15-882a-b4940edd87a9" providerId="ADAL" clId="{85810915-5E84-4DE4-80FF-9DF0CECD8896}" dt="2025-02-03T07:47:07.545" v="2"/>
        <pc:sldMkLst>
          <pc:docMk/>
          <pc:sldMk cId="2186372340" sldId="259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465037456" sldId="26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638038439" sldId="295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308713062" sldId="30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257866644" sldId="30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416515376" sldId="34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346023397" sldId="34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123790785" sldId="35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044152751" sldId="35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473410829" sldId="36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324722671" sldId="37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144995878" sldId="37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405053783" sldId="38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487934665" sldId="419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864180843" sldId="50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456823892" sldId="50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26518487" sldId="507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633703044" sldId="1040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748141016" sldId="104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442524594" sldId="113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970359554" sldId="1133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4183034928" sldId="1134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251777933" sldId="1136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231775337" sldId="1138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038919348" sldId="113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492113878" sldId="135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367799941" sldId="1675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900244308" sldId="176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845004154" sldId="183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780520315" sldId="1836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456915304" sldId="185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621057831" sldId="185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88356986" sldId="186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747873816" sldId="187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084404929" sldId="187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969929542" sldId="188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720925057" sldId="188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391049383" sldId="188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930063453" sldId="1883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835382999" sldId="188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403229215" sldId="1923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594598218" sldId="192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089636625" sldId="1989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866818046" sldId="2103"/>
        </pc:sldMkLst>
      </pc:sldChg>
      <pc:sldChg chg="del ord">
        <pc:chgData name="Martin Keller" userId="160fa630-725f-4b15-882a-b4940edd87a9" providerId="ADAL" clId="{85810915-5E84-4DE4-80FF-9DF0CECD8896}" dt="2025-02-03T07:46:59.869" v="1" actId="47"/>
        <pc:sldMkLst>
          <pc:docMk/>
          <pc:sldMk cId="1690652922" sldId="210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772499207" sldId="210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008921077" sldId="211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076029418" sldId="211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98946281" sldId="2124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712888691" sldId="215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296376794" sldId="215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910537524" sldId="225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729899382" sldId="2258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416578706" sldId="2288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445101107" sldId="2289"/>
        </pc:sldMkLst>
      </pc:sldChg>
      <pc:sldChg chg="add del">
        <pc:chgData name="Martin Keller" userId="160fa630-725f-4b15-882a-b4940edd87a9" providerId="ADAL" clId="{85810915-5E84-4DE4-80FF-9DF0CECD8896}" dt="2025-02-03T07:47:07.545" v="2"/>
        <pc:sldMkLst>
          <pc:docMk/>
          <pc:sldMk cId="728864244" sldId="229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491881322" sldId="230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700151245" sldId="232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960068121" sldId="2332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050731157" sldId="2336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250919740" sldId="2340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380737467" sldId="2341"/>
        </pc:sldMkLst>
      </pc:sldChg>
      <pc:sldChg chg="del">
        <pc:chgData name="Martin Keller" userId="160fa630-725f-4b15-882a-b4940edd87a9" providerId="ADAL" clId="{85810915-5E84-4DE4-80FF-9DF0CECD8896}" dt="2025-02-03T07:47:16.001" v="3" actId="47"/>
        <pc:sldMkLst>
          <pc:docMk/>
          <pc:sldMk cId="1438425281" sldId="235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230691978" sldId="2361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2633796144" sldId="2366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480857568" sldId="2367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4251036312" sldId="237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116471743" sldId="2371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3470086927" sldId="2371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894678952" sldId="237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609841361" sldId="2373"/>
        </pc:sldMkLst>
      </pc:sldChg>
      <pc:sldChg chg="del">
        <pc:chgData name="Martin Keller" userId="160fa630-725f-4b15-882a-b4940edd87a9" providerId="ADAL" clId="{85810915-5E84-4DE4-80FF-9DF0CECD8896}" dt="2025-02-03T07:46:59.869" v="1" actId="47"/>
        <pc:sldMkLst>
          <pc:docMk/>
          <pc:sldMk cId="1281642230" sldId="237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815282586" sldId="2425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928211184" sldId="2427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757027671" sldId="242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4012506947" sldId="243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687037092" sldId="2437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293869334" sldId="243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334574418" sldId="244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295271356" sldId="244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57565915" sldId="244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796976187" sldId="244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252751001" sldId="2444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296440338" sldId="2445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475971702" sldId="2446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683815796" sldId="2447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893882624" sldId="2448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058750634" sldId="2449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546696444" sldId="2450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1909650854" sldId="2451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38118143" sldId="2452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2814575945" sldId="2453"/>
        </pc:sldMkLst>
      </pc:sldChg>
      <pc:sldChg chg="add">
        <pc:chgData name="Martin Keller" userId="160fa630-725f-4b15-882a-b4940edd87a9" providerId="ADAL" clId="{85810915-5E84-4DE4-80FF-9DF0CECD8896}" dt="2025-02-03T07:47:07.545" v="2"/>
        <pc:sldMkLst>
          <pc:docMk/>
          <pc:sldMk cId="494467926" sldId="24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9D2B452-45FB-463D-8E69-DCD7A497C45A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06611EE-60F8-434B-92E1-0AE919655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960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831FDEB-C318-4E9C-AB97-1066A37E6233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AB4090-3297-47E0-BFE1-E4B870D31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91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B4090-3297-47E0-BFE1-E4B870D31B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4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383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914281" y="14487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Zadejte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5292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cs-CZ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cs-CZ" dirty="0"/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6239222" y="5550693"/>
            <a:ext cx="122413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C4F0590-BE89-4F5A-B820-EFB4C19D24AD}" type="datetime1">
              <a:rPr lang="cs-CZ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/>
              <a:t>27.02.2025</a:t>
            </a:fld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3502918" y="552994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Jmén</a:t>
            </a:r>
            <a:r>
              <a:rPr lang="cs-CZ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příjmení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cs-CZ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cs-CZ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72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757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643"/>
            <a:ext cx="12292806" cy="6998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5087094" y="6342061"/>
            <a:ext cx="82820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7023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4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3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0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1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800"/>
            </a:lvl1pPr>
            <a:lvl2pPr marL="800100" indent="-342900">
              <a:buFontTx/>
              <a:buBlip>
                <a:blip r:embed="rId3"/>
              </a:buBlip>
              <a:defRPr sz="2400"/>
            </a:lvl2pPr>
            <a:lvl3pPr marL="1257300" indent="-342900">
              <a:buFontTx/>
              <a:buBlip>
                <a:blip r:embed="rId3"/>
              </a:buBlip>
              <a:defRPr sz="2000"/>
            </a:lvl3pPr>
            <a:lvl4pPr marL="1657350" indent="-285750">
              <a:buFontTx/>
              <a:buBlip>
                <a:blip r:embed="rId3"/>
              </a:buBlip>
              <a:defRPr sz="1800"/>
            </a:lvl4pPr>
            <a:lvl5pPr marL="2114550" indent="-28575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5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35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6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2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5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81F101-435A-4E1F-B9C1-0B20B7DA3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646" y="5923311"/>
            <a:ext cx="1738818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7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 hasCustomPrompt="1"/>
          </p:nvPr>
        </p:nvSpPr>
        <p:spPr>
          <a:xfrm>
            <a:off x="449121" y="509506"/>
            <a:ext cx="10967361" cy="372811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cs-CZ" dirty="0"/>
              <a:t>ZADEJTE 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197482" y="1411289"/>
            <a:ext cx="9624678" cy="48609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449204" y="1411289"/>
            <a:ext cx="1379357" cy="4860925"/>
          </a:xfrm>
        </p:spPr>
        <p:txBody>
          <a:bodyPr/>
          <a:lstStyle>
            <a:lvl1pPr marL="0" indent="0" algn="r">
              <a:buNone/>
              <a:defRPr sz="2700" b="1">
                <a:solidFill>
                  <a:schemeClr val="tx2"/>
                </a:solidFill>
              </a:defRPr>
            </a:lvl1pPr>
            <a:lvl2pPr marL="457154" indent="0" algn="r">
              <a:buNone/>
              <a:defRPr sz="2400" b="1">
                <a:solidFill>
                  <a:schemeClr val="tx2"/>
                </a:solidFill>
              </a:defRPr>
            </a:lvl2pPr>
            <a:lvl3pPr marL="914309" indent="0" algn="r">
              <a:buNone/>
              <a:defRPr sz="2000" b="1">
                <a:solidFill>
                  <a:schemeClr val="tx2"/>
                </a:solidFill>
              </a:defRPr>
            </a:lvl3pPr>
            <a:lvl4pPr marL="1371463" indent="0" algn="r">
              <a:buNone/>
              <a:defRPr sz="1800" b="1">
                <a:solidFill>
                  <a:schemeClr val="tx2"/>
                </a:solidFill>
              </a:defRPr>
            </a:lvl4pPr>
            <a:lvl5pPr marL="1828617" indent="0" algn="r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907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28562" y="5777568"/>
            <a:ext cx="8080774" cy="555738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cs-CZ" dirty="0" err="1"/>
              <a:t>Conseq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Management a.s.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96" y="5259792"/>
            <a:ext cx="1776318" cy="1598208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-13546"/>
            <a:ext cx="12190413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96" y="5259792"/>
            <a:ext cx="1776318" cy="1598208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282" y="531814"/>
            <a:ext cx="10806293" cy="4302125"/>
          </a:xfrm>
        </p:spPr>
        <p:txBody>
          <a:bodyPr anchor="ctr">
            <a:normAutofit/>
          </a:bodyPr>
          <a:lstStyle>
            <a:lvl1pPr marL="0" indent="0">
              <a:buNone/>
              <a:defRPr lang="cs-CZ" sz="7499" b="1" baseline="0" dirty="0" smtClean="0">
                <a:solidFill>
                  <a:schemeClr val="bg1"/>
                </a:solidFill>
              </a:defRPr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cs-CZ" dirty="0"/>
              <a:t>Zadejte název prezentace</a:t>
            </a:r>
          </a:p>
        </p:txBody>
      </p:sp>
      <p:pic>
        <p:nvPicPr>
          <p:cNvPr id="13" name="obrázek 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2" y="5758859"/>
            <a:ext cx="1514278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66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765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3E101521-8FB9-B3FC-37BF-E23A5F95D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FD728B3-17D6-65C4-6723-6841DE8C7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4578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7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022E-1623-AC13-3AFE-A3CA3435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BCD7-ED4D-F80E-E543-D54FC11FB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24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32C3-13CD-FB34-19F7-23AE6484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07AB-90BC-DBC4-7599-92D3F80F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C91F6-2594-5B56-FEEB-D628F709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28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BDA7-17EF-5EDE-0A9A-5BE7631B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EDE9-A938-A244-38E8-A6DB10E98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22F8-7C4D-B8D0-87F6-D23D72BD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B5194-3D7A-0CB7-46BD-590871C5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CDBB-DA66-1D88-2F53-19240A35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167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C3C8-B113-9356-B898-E0E936FD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B0804-A7B0-1CA9-DD23-46E3544D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40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E4BAC-355F-E45A-3134-27C8B50C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90F30-F2B4-4295-954E-5D4BB59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DCB6-BBBA-5162-13F9-D57EB210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576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315D-E488-B3FB-EB2A-0ECA8DF7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DE6C-E792-9A1E-219B-4BA2FA432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A6296-D894-E659-1453-8349BA19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6DBFF-1C29-0C43-E155-E3FF8F13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7EFF5-BF2A-259E-37A2-98A3154C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B56FC-A537-7A20-96F5-47601AA0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112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99B7-B01D-8F19-561E-3D01BE29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2A749-4717-ED02-C2D7-A07E0F37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58234-6240-C850-8145-C9A95136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5DF73-FB6C-673C-13FD-2E4864CC5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76D8D-5537-5021-3535-3807EFAFD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9A788-02B6-BBA8-9081-9C79347C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8AC07-F627-994C-1382-03ECF82A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32FDF-240A-5B64-6F0C-E7762CB6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90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1D06-C92D-2DFE-574E-63CA3DDE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8CA8A-F76E-7AAA-552C-1EB949BB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FB7AE-8328-B138-69AB-8B701761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37934-7703-DE00-0CCE-25F01AA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151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5E688-5F6D-0135-EF59-6447487F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B9A4F-DF03-8E7A-A737-66F5EF42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1CC5E-37C4-378B-4289-12B78F8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405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EE4A-78D9-11F9-A30F-896FF8E7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EF69-B66A-DA36-48E6-25F3F543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4B1E2-065E-3AF8-0004-A0187E5F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8ECBF-2826-17CF-A8E4-1D6EA208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726C8-6DB6-F3D5-7210-BEC8D92B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EE8FB-FF42-B2FF-552C-202FEC75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218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E99E-F042-FF2D-6310-1CF6B5F7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EB3B7-B898-DFBD-8BF7-E72A9AE80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35655-2AAA-7DBA-5FFA-87D0CFCE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C4E14-813D-78F6-72A4-151B4953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9F827-6074-688D-0011-CF40009D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261E5-6304-E7CE-B50D-ED1F39EE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53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A4EC-6F5E-58C8-2137-2131F2C3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F9C1F-8699-5565-F63E-94191C45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7516-8A3E-FB57-2BEB-99BD40B3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C267-CA46-D568-8C9C-2C5F217A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BED3-EC80-3335-0978-783B40C9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543" y="404664"/>
            <a:ext cx="9496095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7694" y="1124744"/>
            <a:ext cx="5386216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21" y="1988840"/>
            <a:ext cx="5386216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7744" y="1124744"/>
            <a:ext cx="5363708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57743" y="1988840"/>
            <a:ext cx="5363707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5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918CC-009E-6868-B0CA-00419CD68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BED5A-7F91-4051-5EEB-67C23DE5E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35F8-B60C-98FC-6B67-74F1E567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7AE4-3750-66BC-3D7F-7FA8EFA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E0C0-782E-4177-6AC3-5EADF71B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8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58743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  <a:lvl2pPr marL="800100" indent="-342900">
              <a:buFontTx/>
              <a:buBlip>
                <a:blip r:embed="rId2"/>
              </a:buBlip>
              <a:defRPr sz="2400"/>
            </a:lvl2pPr>
            <a:lvl3pPr marL="1257300" indent="-342900">
              <a:buFontTx/>
              <a:buBlip>
                <a:blip r:embed="rId2"/>
              </a:buBlip>
              <a:defRPr sz="2000"/>
            </a:lvl3pPr>
            <a:lvl4pPr marL="1657350" indent="-285750">
              <a:buFontTx/>
              <a:buBlip>
                <a:blip r:embed="rId2"/>
              </a:buBlip>
              <a:defRPr sz="1800"/>
            </a:lvl4pPr>
            <a:lvl5pPr marL="2114550" indent="-285750"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79162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 dirty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 dirty="0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3" y="1124744"/>
            <a:ext cx="109713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14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6" r:id="rId3"/>
    <p:sldLayoutId id="2147483652" r:id="rId4"/>
    <p:sldLayoutId id="2147483663" r:id="rId5"/>
    <p:sldLayoutId id="2147483667" r:id="rId6"/>
    <p:sldLayoutId id="2147483656" r:id="rId7"/>
    <p:sldLayoutId id="2147483664" r:id="rId8"/>
    <p:sldLayoutId id="2147483668" r:id="rId9"/>
    <p:sldLayoutId id="2147483657" r:id="rId10"/>
    <p:sldLayoutId id="2147483659" r:id="rId11"/>
    <p:sldLayoutId id="2147483665" r:id="rId12"/>
    <p:sldLayoutId id="2147483661" r:id="rId13"/>
    <p:sldLayoutId id="2147483669" r:id="rId14"/>
    <p:sldLayoutId id="2147483662" r:id="rId15"/>
    <p:sldLayoutId id="2147483670" r:id="rId16"/>
    <p:sldLayoutId id="2147483671" r:id="rId17"/>
    <p:sldLayoutId id="2147483672" r:id="rId18"/>
    <p:sldLayoutId id="2147483649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7" r:id="rId42"/>
    <p:sldLayoutId id="2147483698" r:id="rId43"/>
    <p:sldLayoutId id="2147483699" r:id="rId44"/>
    <p:sldLayoutId id="2147483700" r:id="rId45"/>
    <p:sldLayoutId id="2147483702" r:id="rId46"/>
    <p:sldLayoutId id="2147483703" r:id="rId47"/>
    <p:sldLayoutId id="2147483704" r:id="rId48"/>
    <p:sldLayoutId id="2147483705" r:id="rId4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rgbClr val="00313C"/>
          </a:solidFill>
          <a:latin typeface="Frutiger LT Pro 55 Roman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1"/>
        </a:buBlip>
        <a:defRPr sz="3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1"/>
        </a:buBlip>
        <a:defRPr sz="26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1"/>
        </a:buBlip>
        <a:defRPr sz="22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1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1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7F392-D2B4-486B-9C76-F03CAB8A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714CF-BF13-BF80-D63B-5745F149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A65C-EAE3-A59A-589A-8CF60A5B3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44C8-D6B3-47F9-A503-BC953A0E85FD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FD24-5D01-DF7A-4A66-C302CC48D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2450A-5755-B607-38E5-72D7409D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9D49-3E03-4716-98DB-51641D45B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813" y="3030464"/>
            <a:ext cx="10361850" cy="4575000"/>
          </a:xfrm>
        </p:spPr>
        <p:txBody>
          <a:bodyPr anchor="ctr"/>
          <a:lstStyle/>
          <a:p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Trendy v nabídce investičních produktů</a:t>
            </a:r>
            <a:b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Richard Siuda</a:t>
            </a: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předseda představenstva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Conseq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Investment Management</a:t>
            </a:r>
            <a:endParaRPr lang="cs-CZ" sz="1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71DE5658-5171-B4F4-3AF5-0F56CEE52E7B}"/>
              </a:ext>
            </a:extLst>
          </p:cNvPr>
          <p:cNvSpPr txBox="1">
            <a:spLocks/>
          </p:cNvSpPr>
          <p:nvPr/>
        </p:nvSpPr>
        <p:spPr>
          <a:xfrm>
            <a:off x="1054646" y="404664"/>
            <a:ext cx="2440968" cy="18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75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</a:t>
            </a:r>
            <a:endParaRPr lang="cs-CZ" dirty="0">
              <a:solidFill>
                <a:srgbClr val="FF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79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2CCCD39-03D3-7157-DAB6-CFB9678C46B0}"/>
              </a:ext>
            </a:extLst>
          </p:cNvPr>
          <p:cNvSpPr txBox="1">
            <a:spLocks/>
          </p:cNvSpPr>
          <p:nvPr/>
        </p:nvSpPr>
        <p:spPr>
          <a:xfrm>
            <a:off x="1054646" y="692696"/>
            <a:ext cx="9433048" cy="18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75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úrokových sazeb</a:t>
            </a:r>
            <a:endParaRPr lang="cs-CZ" dirty="0">
              <a:solidFill>
                <a:srgbClr val="FF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97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342B6FBE-991E-066E-5F96-8475D08B0574}"/>
              </a:ext>
            </a:extLst>
          </p:cNvPr>
          <p:cNvSpPr txBox="1">
            <a:spLocks/>
          </p:cNvSpPr>
          <p:nvPr/>
        </p:nvSpPr>
        <p:spPr>
          <a:xfrm>
            <a:off x="1054646" y="692696"/>
            <a:ext cx="9433048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75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platformy</a:t>
            </a:r>
          </a:p>
          <a:p>
            <a:r>
              <a:rPr lang="cs-CZ" dirty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Digitalizace</a:t>
            </a:r>
          </a:p>
        </p:txBody>
      </p:sp>
    </p:spTree>
    <p:extLst>
      <p:ext uri="{BB962C8B-B14F-4D97-AF65-F5344CB8AC3E}">
        <p14:creationId xmlns:p14="http://schemas.microsoft.com/office/powerpoint/2010/main" val="1122099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2021">
  <a:themeElements>
    <a:clrScheme name="Conseq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3C"/>
      </a:accent1>
      <a:accent2>
        <a:srgbClr val="FF8200"/>
      </a:accent2>
      <a:accent3>
        <a:srgbClr val="7FADC6"/>
      </a:accent3>
      <a:accent4>
        <a:srgbClr val="7C2912"/>
      </a:accent4>
      <a:accent5>
        <a:srgbClr val="48743D"/>
      </a:accent5>
      <a:accent6>
        <a:srgbClr val="B3969E"/>
      </a:accent6>
      <a:hlink>
        <a:srgbClr val="FF8200"/>
      </a:hlink>
      <a:folHlink>
        <a:srgbClr val="FF8200"/>
      </a:folHlink>
    </a:clrScheme>
    <a:fontScheme name="CONSEQ">
      <a:majorFont>
        <a:latin typeface="Frutiger Bold"/>
        <a:ea typeface=""/>
        <a:cs typeface=""/>
      </a:majorFont>
      <a:minorFont>
        <a:latin typeface="Frutiger LT Pro 45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155821-C383-4F14-8CA1-0821176D59C9}" vid="{496CB358-398A-4004-B859-CA267F108E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Prezentace_template_2021</Template>
  <TotalTime>6738</TotalTime>
  <Words>24</Words>
  <Application>Microsoft Office PowerPoint</Application>
  <PresentationFormat>Custom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Frutiger LT Pro 45 Light</vt:lpstr>
      <vt:lpstr>Frutiger LT Pro 55 Roman</vt:lpstr>
      <vt:lpstr>Tahoma</vt:lpstr>
      <vt:lpstr>Template_2021</vt:lpstr>
      <vt:lpstr>Custom Design</vt:lpstr>
      <vt:lpstr>Trendy v nabídce investičních produktů  Richard Siuda předseda představenstva Conseq Investment Management</vt:lpstr>
      <vt:lpstr>PowerPoint Presentation</vt:lpstr>
      <vt:lpstr>PowerPoint Presentation</vt:lpstr>
      <vt:lpstr>PowerPoint Presentation</vt:lpstr>
    </vt:vector>
  </TitlesOfParts>
  <Company>Conseq Investment Management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 iQ Conseq Investment Management   Jan Macek, 16.9.2024</dc:title>
  <dc:creator>Tomáš Maďoran</dc:creator>
  <cp:lastModifiedBy>Richard Siuda</cp:lastModifiedBy>
  <cp:revision>258</cp:revision>
  <cp:lastPrinted>2023-01-05T17:59:31Z</cp:lastPrinted>
  <dcterms:created xsi:type="dcterms:W3CDTF">2021-12-20T07:37:01Z</dcterms:created>
  <dcterms:modified xsi:type="dcterms:W3CDTF">2025-02-27T12:14:36Z</dcterms:modified>
</cp:coreProperties>
</file>