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4"/>
  </p:notesMasterIdLst>
  <p:sldIdLst>
    <p:sldId id="264" r:id="rId5"/>
    <p:sldId id="2147471990" r:id="rId6"/>
    <p:sldId id="2147471984" r:id="rId7"/>
    <p:sldId id="2147471985" r:id="rId8"/>
    <p:sldId id="2147471991" r:id="rId9"/>
    <p:sldId id="2147471994" r:id="rId10"/>
    <p:sldId id="2147471992" r:id="rId11"/>
    <p:sldId id="2147471993" r:id="rId12"/>
    <p:sldId id="359" r:id="rId13"/>
  </p:sldIdLst>
  <p:sldSz cx="24384000" cy="13716000"/>
  <p:notesSz cx="6797675" cy="9926638"/>
  <p:defaultTextStyle>
    <a:defPPr>
      <a:defRPr lang="cs-CZ"/>
    </a:defPPr>
    <a:lvl1pPr marL="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FA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17E681-0547-4CAA-9E9F-B92130751069}" v="14" dt="2025-02-27T08:53:12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012ECD-51FC-2222-AA8D-1B2483CD663E}" styleName="Tabulka CDCP">
    <a:wholeTbl>
      <a:tcTxStyle>
        <a:fontRef idx="minor">
          <a:scrgbClr r="0" g="0" b="0"/>
        </a:fontRef>
        <a:schemeClr val="tx1"/>
      </a:tcTxStyle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  <a:top>
            <a:ln w="15875" cmpd="sng">
              <a:solidFill>
                <a:schemeClr val="tx1"/>
              </a:solidFill>
            </a:ln>
          </a:top>
          <a:bottom>
            <a:ln w="15875" cmpd="sng">
              <a:solidFill>
                <a:schemeClr val="tx1"/>
              </a:solidFill>
            </a:ln>
          </a:bottom>
          <a:insideH>
            <a:ln w="15875" cmpd="sng">
              <a:solidFill>
                <a:schemeClr val="tx1"/>
              </a:solidFill>
            </a:ln>
          </a:insideH>
          <a:insideV>
            <a:ln w="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>
          <a:top>
            <a:ln w="15875" cmpd="sng">
              <a:solidFill>
                <a:schemeClr val="tx1"/>
              </a:solidFill>
            </a:ln>
          </a:top>
          <a:bottom>
            <a:ln w="15875" cmpd="sng">
              <a:solidFill>
                <a:schemeClr val="tx1"/>
              </a:solidFill>
            </a:ln>
          </a:bottom>
        </a:tcBdr>
      </a:tcStyle>
    </a:band1H>
    <a:band1V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</a:tcBdr>
      </a:tcStyle>
    </a:band1V>
    <a:band2V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</a:tcBdr>
      </a:tcStyle>
    </a:band2V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>
          <a:top>
            <a:ln w="15875" cmpd="sng">
              <a:solidFill>
                <a:schemeClr val="accent1"/>
              </a:solidFill>
            </a:ln>
          </a:top>
          <a:bottom>
            <a:ln w="15875" cmpd="sng">
              <a:solidFill>
                <a:schemeClr val="accen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80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653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sílek Ondřej" userId="f00bfbdf-5e02-46a4-a22b-7cf484721e8f" providerId="ADAL" clId="{6B17E681-0547-4CAA-9E9F-B92130751069}"/>
    <pc:docChg chg="undo custSel addSld delSld modSld">
      <pc:chgData name="Dusílek Ondřej" userId="f00bfbdf-5e02-46a4-a22b-7cf484721e8f" providerId="ADAL" clId="{6B17E681-0547-4CAA-9E9F-B92130751069}" dt="2025-02-27T09:11:57.289" v="3931" actId="27636"/>
      <pc:docMkLst>
        <pc:docMk/>
      </pc:docMkLst>
      <pc:sldChg chg="modSp mod">
        <pc:chgData name="Dusílek Ondřej" userId="f00bfbdf-5e02-46a4-a22b-7cf484721e8f" providerId="ADAL" clId="{6B17E681-0547-4CAA-9E9F-B92130751069}" dt="2025-02-27T08:22:48.122" v="3112" actId="255"/>
        <pc:sldMkLst>
          <pc:docMk/>
          <pc:sldMk cId="2529937735" sldId="264"/>
        </pc:sldMkLst>
        <pc:spChg chg="mod">
          <ac:chgData name="Dusílek Ondřej" userId="f00bfbdf-5e02-46a4-a22b-7cf484721e8f" providerId="ADAL" clId="{6B17E681-0547-4CAA-9E9F-B92130751069}" dt="2025-02-27T08:22:48.122" v="3112" actId="255"/>
          <ac:spMkLst>
            <pc:docMk/>
            <pc:sldMk cId="2529937735" sldId="264"/>
            <ac:spMk id="4" creationId="{27329252-0ED8-D0B4-F622-35F5A5A82778}"/>
          </ac:spMkLst>
        </pc:spChg>
      </pc:sldChg>
      <pc:sldChg chg="modSp mod">
        <pc:chgData name="Dusílek Ondřej" userId="f00bfbdf-5e02-46a4-a22b-7cf484721e8f" providerId="ADAL" clId="{6B17E681-0547-4CAA-9E9F-B92130751069}" dt="2025-02-27T08:47:55.390" v="3490" actId="1035"/>
        <pc:sldMkLst>
          <pc:docMk/>
          <pc:sldMk cId="172103371" sldId="359"/>
        </pc:sldMkLst>
        <pc:spChg chg="mod">
          <ac:chgData name="Dusílek Ondřej" userId="f00bfbdf-5e02-46a4-a22b-7cf484721e8f" providerId="ADAL" clId="{6B17E681-0547-4CAA-9E9F-B92130751069}" dt="2025-02-27T08:47:55.390" v="3490" actId="1035"/>
          <ac:spMkLst>
            <pc:docMk/>
            <pc:sldMk cId="172103371" sldId="359"/>
            <ac:spMk id="2" creationId="{D4C8B565-355A-438D-844A-D29372F9386D}"/>
          </ac:spMkLst>
        </pc:spChg>
        <pc:spChg chg="mod">
          <ac:chgData name="Dusílek Ondřej" userId="f00bfbdf-5e02-46a4-a22b-7cf484721e8f" providerId="ADAL" clId="{6B17E681-0547-4CAA-9E9F-B92130751069}" dt="2025-02-27T08:47:51.093" v="3489" actId="6549"/>
          <ac:spMkLst>
            <pc:docMk/>
            <pc:sldMk cId="172103371" sldId="359"/>
            <ac:spMk id="3" creationId="{3644FFEF-B920-4F00-BA5C-4C927752E5D9}"/>
          </ac:spMkLst>
        </pc:spChg>
      </pc:sldChg>
      <pc:sldChg chg="addSp modSp mod modClrScheme chgLayout">
        <pc:chgData name="Dusílek Ondřej" userId="f00bfbdf-5e02-46a4-a22b-7cf484721e8f" providerId="ADAL" clId="{6B17E681-0547-4CAA-9E9F-B92130751069}" dt="2025-02-27T08:03:09.176" v="2907" actId="14100"/>
        <pc:sldMkLst>
          <pc:docMk/>
          <pc:sldMk cId="1162071082" sldId="2147471984"/>
        </pc:sldMkLst>
        <pc:spChg chg="add mod ord">
          <ac:chgData name="Dusílek Ondřej" userId="f00bfbdf-5e02-46a4-a22b-7cf484721e8f" providerId="ADAL" clId="{6B17E681-0547-4CAA-9E9F-B92130751069}" dt="2025-02-27T08:03:09.176" v="2907" actId="14100"/>
          <ac:spMkLst>
            <pc:docMk/>
            <pc:sldMk cId="1162071082" sldId="2147471984"/>
            <ac:spMk id="2" creationId="{7ED98DC4-1424-3BDD-4180-1B5CD2F3AE8F}"/>
          </ac:spMkLst>
        </pc:spChg>
        <pc:spChg chg="mod ord">
          <ac:chgData name="Dusílek Ondřej" userId="f00bfbdf-5e02-46a4-a22b-7cf484721e8f" providerId="ADAL" clId="{6B17E681-0547-4CAA-9E9F-B92130751069}" dt="2025-02-27T07:52:31.111" v="2774" actId="700"/>
          <ac:spMkLst>
            <pc:docMk/>
            <pc:sldMk cId="1162071082" sldId="2147471984"/>
            <ac:spMk id="3" creationId="{2F538099-EB4B-DF60-14AD-3E38737AB935}"/>
          </ac:spMkLst>
        </pc:spChg>
        <pc:spChg chg="mod ord">
          <ac:chgData name="Dusílek Ondřej" userId="f00bfbdf-5e02-46a4-a22b-7cf484721e8f" providerId="ADAL" clId="{6B17E681-0547-4CAA-9E9F-B92130751069}" dt="2025-02-27T08:02:56.727" v="2905" actId="14100"/>
          <ac:spMkLst>
            <pc:docMk/>
            <pc:sldMk cId="1162071082" sldId="2147471984"/>
            <ac:spMk id="4" creationId="{2BC59DD5-2320-ACE2-48A9-E075A06EE6FF}"/>
          </ac:spMkLst>
        </pc:spChg>
        <pc:spChg chg="mod ord">
          <ac:chgData name="Dusílek Ondřej" userId="f00bfbdf-5e02-46a4-a22b-7cf484721e8f" providerId="ADAL" clId="{6B17E681-0547-4CAA-9E9F-B92130751069}" dt="2025-02-27T07:52:31.111" v="2774" actId="700"/>
          <ac:spMkLst>
            <pc:docMk/>
            <pc:sldMk cId="1162071082" sldId="2147471984"/>
            <ac:spMk id="5" creationId="{E8397460-E750-36F8-180B-1DE7C65BC086}"/>
          </ac:spMkLst>
        </pc:spChg>
      </pc:sldChg>
      <pc:sldChg chg="modSp mod">
        <pc:chgData name="Dusílek Ondřej" userId="f00bfbdf-5e02-46a4-a22b-7cf484721e8f" providerId="ADAL" clId="{6B17E681-0547-4CAA-9E9F-B92130751069}" dt="2025-02-27T08:18:32.034" v="3109" actId="20577"/>
        <pc:sldMkLst>
          <pc:docMk/>
          <pc:sldMk cId="2838770191" sldId="2147471985"/>
        </pc:sldMkLst>
        <pc:spChg chg="mod">
          <ac:chgData name="Dusílek Ondřej" userId="f00bfbdf-5e02-46a4-a22b-7cf484721e8f" providerId="ADAL" clId="{6B17E681-0547-4CAA-9E9F-B92130751069}" dt="2025-02-27T07:59:27.725" v="2884" actId="20577"/>
          <ac:spMkLst>
            <pc:docMk/>
            <pc:sldMk cId="2838770191" sldId="2147471985"/>
            <ac:spMk id="4" creationId="{499CA389-AF15-C30D-A9CF-E86D3F8CAF9E}"/>
          </ac:spMkLst>
        </pc:spChg>
        <pc:spChg chg="mod">
          <ac:chgData name="Dusílek Ondřej" userId="f00bfbdf-5e02-46a4-a22b-7cf484721e8f" providerId="ADAL" clId="{6B17E681-0547-4CAA-9E9F-B92130751069}" dt="2025-02-27T08:18:32.034" v="3109" actId="20577"/>
          <ac:spMkLst>
            <pc:docMk/>
            <pc:sldMk cId="2838770191" sldId="2147471985"/>
            <ac:spMk id="5" creationId="{8E4884DE-C5F1-764A-6758-9F6E7D29A55D}"/>
          </ac:spMkLst>
        </pc:spChg>
      </pc:sldChg>
      <pc:sldChg chg="del">
        <pc:chgData name="Dusílek Ondřej" userId="f00bfbdf-5e02-46a4-a22b-7cf484721e8f" providerId="ADAL" clId="{6B17E681-0547-4CAA-9E9F-B92130751069}" dt="2025-02-25T09:23:35.162" v="1625" actId="47"/>
        <pc:sldMkLst>
          <pc:docMk/>
          <pc:sldMk cId="1916514425" sldId="2147471986"/>
        </pc:sldMkLst>
      </pc:sldChg>
      <pc:sldChg chg="del">
        <pc:chgData name="Dusílek Ondřej" userId="f00bfbdf-5e02-46a4-a22b-7cf484721e8f" providerId="ADAL" clId="{6B17E681-0547-4CAA-9E9F-B92130751069}" dt="2025-02-25T09:20:19.204" v="1454" actId="47"/>
        <pc:sldMkLst>
          <pc:docMk/>
          <pc:sldMk cId="1457259067" sldId="2147471987"/>
        </pc:sldMkLst>
      </pc:sldChg>
      <pc:sldChg chg="del">
        <pc:chgData name="Dusílek Ondřej" userId="f00bfbdf-5e02-46a4-a22b-7cf484721e8f" providerId="ADAL" clId="{6B17E681-0547-4CAA-9E9F-B92130751069}" dt="2025-02-27T07:58:54.715" v="2863" actId="47"/>
        <pc:sldMkLst>
          <pc:docMk/>
          <pc:sldMk cId="3556366270" sldId="2147471988"/>
        </pc:sldMkLst>
      </pc:sldChg>
      <pc:sldChg chg="del">
        <pc:chgData name="Dusílek Ondřej" userId="f00bfbdf-5e02-46a4-a22b-7cf484721e8f" providerId="ADAL" clId="{6B17E681-0547-4CAA-9E9F-B92130751069}" dt="2025-02-25T09:24:47.281" v="1626" actId="47"/>
        <pc:sldMkLst>
          <pc:docMk/>
          <pc:sldMk cId="1236369216" sldId="2147471989"/>
        </pc:sldMkLst>
      </pc:sldChg>
      <pc:sldChg chg="addSp delSp modSp new mod modClrScheme chgLayout">
        <pc:chgData name="Dusílek Ondřej" userId="f00bfbdf-5e02-46a4-a22b-7cf484721e8f" providerId="ADAL" clId="{6B17E681-0547-4CAA-9E9F-B92130751069}" dt="2025-02-27T09:11:57.289" v="3931" actId="27636"/>
        <pc:sldMkLst>
          <pc:docMk/>
          <pc:sldMk cId="58615031" sldId="2147471990"/>
        </pc:sldMkLst>
        <pc:spChg chg="add mod ord">
          <ac:chgData name="Dusílek Ondřej" userId="f00bfbdf-5e02-46a4-a22b-7cf484721e8f" providerId="ADAL" clId="{6B17E681-0547-4CAA-9E9F-B92130751069}" dt="2025-02-25T15:22:01.484" v="2084" actId="20577"/>
          <ac:spMkLst>
            <pc:docMk/>
            <pc:sldMk cId="58615031" sldId="2147471990"/>
            <ac:spMk id="4" creationId="{96656D8E-16F0-8061-7B2D-83520118370E}"/>
          </ac:spMkLst>
        </pc:spChg>
        <pc:spChg chg="add mod ord">
          <ac:chgData name="Dusílek Ondřej" userId="f00bfbdf-5e02-46a4-a22b-7cf484721e8f" providerId="ADAL" clId="{6B17E681-0547-4CAA-9E9F-B92130751069}" dt="2025-02-27T09:06:54.960" v="3910" actId="20577"/>
          <ac:spMkLst>
            <pc:docMk/>
            <pc:sldMk cId="58615031" sldId="2147471990"/>
            <ac:spMk id="5" creationId="{51F427F0-C6D8-56DE-4145-E9A7ECE3BCC0}"/>
          </ac:spMkLst>
        </pc:spChg>
        <pc:spChg chg="add mod ord">
          <ac:chgData name="Dusílek Ondřej" userId="f00bfbdf-5e02-46a4-a22b-7cf484721e8f" providerId="ADAL" clId="{6B17E681-0547-4CAA-9E9F-B92130751069}" dt="2025-02-27T09:11:57.289" v="3931" actId="27636"/>
          <ac:spMkLst>
            <pc:docMk/>
            <pc:sldMk cId="58615031" sldId="2147471990"/>
            <ac:spMk id="6" creationId="{709DBDC2-BFC6-0F13-5EDC-B029ACAC0EBD}"/>
          </ac:spMkLst>
        </pc:spChg>
      </pc:sldChg>
      <pc:sldChg chg="addSp delSp modSp new mod modClrScheme chgLayout">
        <pc:chgData name="Dusílek Ondřej" userId="f00bfbdf-5e02-46a4-a22b-7cf484721e8f" providerId="ADAL" clId="{6B17E681-0547-4CAA-9E9F-B92130751069}" dt="2025-02-27T09:04:37.101" v="3892" actId="1076"/>
        <pc:sldMkLst>
          <pc:docMk/>
          <pc:sldMk cId="332882040" sldId="2147471991"/>
        </pc:sldMkLst>
        <pc:spChg chg="mod ord">
          <ac:chgData name="Dusílek Ondřej" userId="f00bfbdf-5e02-46a4-a22b-7cf484721e8f" providerId="ADAL" clId="{6B17E681-0547-4CAA-9E9F-B92130751069}" dt="2025-02-25T09:43:07.607" v="1711" actId="700"/>
          <ac:spMkLst>
            <pc:docMk/>
            <pc:sldMk cId="332882040" sldId="2147471991"/>
            <ac:spMk id="2" creationId="{4ED4C4C6-0648-CFC1-7DFB-83F43AF2A3D4}"/>
          </ac:spMkLst>
        </pc:spChg>
        <pc:spChg chg="add del mod ord">
          <ac:chgData name="Dusílek Ondřej" userId="f00bfbdf-5e02-46a4-a22b-7cf484721e8f" providerId="ADAL" clId="{6B17E681-0547-4CAA-9E9F-B92130751069}" dt="2025-02-27T09:04:37.101" v="3892" actId="1076"/>
          <ac:spMkLst>
            <pc:docMk/>
            <pc:sldMk cId="332882040" sldId="2147471991"/>
            <ac:spMk id="3" creationId="{078D1EA7-277C-8B68-98F9-05A0F3366133}"/>
          </ac:spMkLst>
        </pc:spChg>
        <pc:spChg chg="add del mod ord">
          <ac:chgData name="Dusílek Ondřej" userId="f00bfbdf-5e02-46a4-a22b-7cf484721e8f" providerId="ADAL" clId="{6B17E681-0547-4CAA-9E9F-B92130751069}" dt="2025-02-25T09:44:56.287" v="1760" actId="20577"/>
          <ac:spMkLst>
            <pc:docMk/>
            <pc:sldMk cId="332882040" sldId="2147471991"/>
            <ac:spMk id="4" creationId="{BAEF1D32-C671-DEEC-5D8A-CC418B76934F}"/>
          </ac:spMkLst>
        </pc:spChg>
      </pc:sldChg>
      <pc:sldChg chg="addSp delSp modSp new mod modClrScheme chgLayout">
        <pc:chgData name="Dusílek Ondřej" userId="f00bfbdf-5e02-46a4-a22b-7cf484721e8f" providerId="ADAL" clId="{6B17E681-0547-4CAA-9E9F-B92130751069}" dt="2025-02-27T08:55:27.533" v="3496" actId="26606"/>
        <pc:sldMkLst>
          <pc:docMk/>
          <pc:sldMk cId="1041619457" sldId="2147471992"/>
        </pc:sldMkLst>
        <pc:spChg chg="mod ord">
          <ac:chgData name="Dusílek Ondřej" userId="f00bfbdf-5e02-46a4-a22b-7cf484721e8f" providerId="ADAL" clId="{6B17E681-0547-4CAA-9E9F-B92130751069}" dt="2025-02-27T08:55:27.533" v="3496" actId="26606"/>
          <ac:spMkLst>
            <pc:docMk/>
            <pc:sldMk cId="1041619457" sldId="2147471992"/>
            <ac:spMk id="2" creationId="{9FA9EBC1-0926-DA5F-62B6-57DF7A919494}"/>
          </ac:spMkLst>
        </pc:spChg>
        <pc:spChg chg="add del mod">
          <ac:chgData name="Dusílek Ondřej" userId="f00bfbdf-5e02-46a4-a22b-7cf484721e8f" providerId="ADAL" clId="{6B17E681-0547-4CAA-9E9F-B92130751069}" dt="2025-02-27T08:55:27.533" v="3496" actId="26606"/>
          <ac:spMkLst>
            <pc:docMk/>
            <pc:sldMk cId="1041619457" sldId="2147471992"/>
            <ac:spMk id="11" creationId="{6268DE74-9EC8-F127-1011-9C8615B3A14B}"/>
          </ac:spMkLst>
        </pc:spChg>
        <pc:graphicFrameChg chg="add mod modGraphic">
          <ac:chgData name="Dusílek Ondřej" userId="f00bfbdf-5e02-46a4-a22b-7cf484721e8f" providerId="ADAL" clId="{6B17E681-0547-4CAA-9E9F-B92130751069}" dt="2025-02-27T08:55:27.533" v="3496" actId="26606"/>
          <ac:graphicFrameMkLst>
            <pc:docMk/>
            <pc:sldMk cId="1041619457" sldId="2147471992"/>
            <ac:graphicFrameMk id="3" creationId="{BC9C3805-F9C0-21BF-6DF0-EA445244A5D8}"/>
          </ac:graphicFrameMkLst>
        </pc:graphicFrameChg>
        <pc:picChg chg="add del mod ord">
          <ac:chgData name="Dusílek Ondřej" userId="f00bfbdf-5e02-46a4-a22b-7cf484721e8f" providerId="ADAL" clId="{6B17E681-0547-4CAA-9E9F-B92130751069}" dt="2025-02-27T08:55:27.533" v="3496" actId="26606"/>
          <ac:picMkLst>
            <pc:docMk/>
            <pc:sldMk cId="1041619457" sldId="2147471992"/>
            <ac:picMk id="6" creationId="{CA3BBB9C-04EB-D5B0-1174-2B7E761FC715}"/>
          </ac:picMkLst>
        </pc:picChg>
      </pc:sldChg>
      <pc:sldChg chg="addSp delSp modSp new mod modClrScheme chgLayout">
        <pc:chgData name="Dusílek Ondřej" userId="f00bfbdf-5e02-46a4-a22b-7cf484721e8f" providerId="ADAL" clId="{6B17E681-0547-4CAA-9E9F-B92130751069}" dt="2025-02-27T08:16:19.604" v="3096" actId="14100"/>
        <pc:sldMkLst>
          <pc:docMk/>
          <pc:sldMk cId="4010110506" sldId="2147471993"/>
        </pc:sldMkLst>
        <pc:spChg chg="mod ord">
          <ac:chgData name="Dusílek Ondřej" userId="f00bfbdf-5e02-46a4-a22b-7cf484721e8f" providerId="ADAL" clId="{6B17E681-0547-4CAA-9E9F-B92130751069}" dt="2025-02-25T14:40:17.670" v="1786" actId="700"/>
          <ac:spMkLst>
            <pc:docMk/>
            <pc:sldMk cId="4010110506" sldId="2147471993"/>
            <ac:spMk id="2" creationId="{F536D66A-48B2-2E67-550A-8EF65E314B31}"/>
          </ac:spMkLst>
        </pc:spChg>
        <pc:spChg chg="add mod">
          <ac:chgData name="Dusílek Ondřej" userId="f00bfbdf-5e02-46a4-a22b-7cf484721e8f" providerId="ADAL" clId="{6B17E681-0547-4CAA-9E9F-B92130751069}" dt="2025-02-27T08:16:01.146" v="3094" actId="14100"/>
          <ac:spMkLst>
            <pc:docMk/>
            <pc:sldMk cId="4010110506" sldId="2147471993"/>
            <ac:spMk id="3" creationId="{AB6131E4-5670-533F-8B32-7DA9667C0844}"/>
          </ac:spMkLst>
        </pc:spChg>
        <pc:spChg chg="add del mod ord">
          <ac:chgData name="Dusílek Ondřej" userId="f00bfbdf-5e02-46a4-a22b-7cf484721e8f" providerId="ADAL" clId="{6B17E681-0547-4CAA-9E9F-B92130751069}" dt="2025-02-27T07:39:42.320" v="2576" actId="20577"/>
          <ac:spMkLst>
            <pc:docMk/>
            <pc:sldMk cId="4010110506" sldId="2147471993"/>
            <ac:spMk id="4" creationId="{DECA4C93-CD2C-0BFC-B297-D0527F3EB5CD}"/>
          </ac:spMkLst>
        </pc:spChg>
        <pc:spChg chg="add mod">
          <ac:chgData name="Dusílek Ondřej" userId="f00bfbdf-5e02-46a4-a22b-7cf484721e8f" providerId="ADAL" clId="{6B17E681-0547-4CAA-9E9F-B92130751069}" dt="2025-02-27T07:46:33.897" v="2725" actId="20577"/>
          <ac:spMkLst>
            <pc:docMk/>
            <pc:sldMk cId="4010110506" sldId="2147471993"/>
            <ac:spMk id="18" creationId="{75BA1E29-1D1C-920B-FCA8-F47D439BE8AF}"/>
          </ac:spMkLst>
        </pc:spChg>
        <pc:spChg chg="add mod">
          <ac:chgData name="Dusílek Ondřej" userId="f00bfbdf-5e02-46a4-a22b-7cf484721e8f" providerId="ADAL" clId="{6B17E681-0547-4CAA-9E9F-B92130751069}" dt="2025-02-27T07:37:50.950" v="2546" actId="14100"/>
          <ac:spMkLst>
            <pc:docMk/>
            <pc:sldMk cId="4010110506" sldId="2147471993"/>
            <ac:spMk id="19" creationId="{1F8ACE10-A4C5-7F1E-47C2-CD0CC8B0CDAB}"/>
          </ac:spMkLst>
        </pc:spChg>
        <pc:spChg chg="add mod">
          <ac:chgData name="Dusílek Ondřej" userId="f00bfbdf-5e02-46a4-a22b-7cf484721e8f" providerId="ADAL" clId="{6B17E681-0547-4CAA-9E9F-B92130751069}" dt="2025-02-27T08:16:19.604" v="3096" actId="14100"/>
          <ac:spMkLst>
            <pc:docMk/>
            <pc:sldMk cId="4010110506" sldId="2147471993"/>
            <ac:spMk id="20" creationId="{1E5BDD91-7FFF-AABB-1781-717E6C4E6CA6}"/>
          </ac:spMkLst>
        </pc:spChg>
        <pc:spChg chg="add mod">
          <ac:chgData name="Dusílek Ondřej" userId="f00bfbdf-5e02-46a4-a22b-7cf484721e8f" providerId="ADAL" clId="{6B17E681-0547-4CAA-9E9F-B92130751069}" dt="2025-02-27T08:16:10.438" v="3095" actId="14100"/>
          <ac:spMkLst>
            <pc:docMk/>
            <pc:sldMk cId="4010110506" sldId="2147471993"/>
            <ac:spMk id="21" creationId="{30C83246-B8D7-C9DF-B16F-43BC4022FA4A}"/>
          </ac:spMkLst>
        </pc:spChg>
        <pc:spChg chg="add mod">
          <ac:chgData name="Dusílek Ondřej" userId="f00bfbdf-5e02-46a4-a22b-7cf484721e8f" providerId="ADAL" clId="{6B17E681-0547-4CAA-9E9F-B92130751069}" dt="2025-02-27T08:10:11.654" v="3091" actId="14100"/>
          <ac:spMkLst>
            <pc:docMk/>
            <pc:sldMk cId="4010110506" sldId="2147471993"/>
            <ac:spMk id="22" creationId="{1DB88EAF-B7AE-C2B3-10EB-924DB293C893}"/>
          </ac:spMkLst>
        </pc:spChg>
      </pc:sldChg>
      <pc:sldChg chg="modSp new mod">
        <pc:chgData name="Dusílek Ondřej" userId="f00bfbdf-5e02-46a4-a22b-7cf484721e8f" providerId="ADAL" clId="{6B17E681-0547-4CAA-9E9F-B92130751069}" dt="2025-02-27T09:05:13.625" v="3902" actId="5793"/>
        <pc:sldMkLst>
          <pc:docMk/>
          <pc:sldMk cId="183894404" sldId="2147471994"/>
        </pc:sldMkLst>
        <pc:spChg chg="mod">
          <ac:chgData name="Dusílek Ondřej" userId="f00bfbdf-5e02-46a4-a22b-7cf484721e8f" providerId="ADAL" clId="{6B17E681-0547-4CAA-9E9F-B92130751069}" dt="2025-02-27T09:05:13.625" v="3902" actId="5793"/>
          <ac:spMkLst>
            <pc:docMk/>
            <pc:sldMk cId="183894404" sldId="2147471994"/>
            <ac:spMk id="3" creationId="{F1B647B3-A065-8BE5-F04F-8736CA2B572F}"/>
          </ac:spMkLst>
        </pc:spChg>
        <pc:spChg chg="mod">
          <ac:chgData name="Dusílek Ondřej" userId="f00bfbdf-5e02-46a4-a22b-7cf484721e8f" providerId="ADAL" clId="{6B17E681-0547-4CAA-9E9F-B92130751069}" dt="2025-02-27T08:41:52.956" v="3482" actId="20577"/>
          <ac:spMkLst>
            <pc:docMk/>
            <pc:sldMk cId="183894404" sldId="2147471994"/>
            <ac:spMk id="4" creationId="{483388AA-16C6-8759-4EFA-C9A683E1E1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49D55-F224-46F2-ADB4-50524C98C67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284F1-C281-49CD-BCDA-73E5369A94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92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Logo DX CZ bílé.svg">
            <a:extLst>
              <a:ext uri="{FF2B5EF4-FFF2-40B4-BE49-F238E27FC236}">
                <a16:creationId xmlns:a16="http://schemas.microsoft.com/office/drawing/2014/main" id="{7ED48793-E4E6-3B2C-3DD1-1BEF9B3DF4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12335657" cy="1929600"/>
          </a:xfrm>
          <a:prstGeom prst="rect">
            <a:avLst/>
          </a:prstGeom>
        </p:spPr>
      </p:pic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fld id="{D2926873-EC27-4628-8C09-66E5577CF44B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3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09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orient="horz" pos="7472" userDrawn="1">
          <p15:clr>
            <a:srgbClr val="FBAE40"/>
          </p15:clr>
        </p15:guide>
        <p15:guide id="4" orient="horz" pos="8176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6" pos="149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7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70774-4C0E-4EA0-90B4-A0BB8EA14BA7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obsah 2"/>
          <p:cNvSpPr>
            <a:spLocks noGrp="1"/>
          </p:cNvSpPr>
          <p:nvPr>
            <p:ph sz="quarter" idx="4"/>
          </p:nvPr>
        </p:nvSpPr>
        <p:spPr>
          <a:xfrm>
            <a:off x="12407900" y="4696283"/>
            <a:ext cx="11340000" cy="648083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podnadpis 2"/>
          <p:cNvSpPr>
            <a:spLocks noGrp="1"/>
          </p:cNvSpPr>
          <p:nvPr>
            <p:ph type="body" sz="quarter" idx="3" hasCustomPrompt="1"/>
          </p:nvPr>
        </p:nvSpPr>
        <p:spPr>
          <a:xfrm>
            <a:off x="12407901" y="3726000"/>
            <a:ext cx="11340000" cy="7200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4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4" name="Zástupný obsah 1"/>
          <p:cNvSpPr>
            <a:spLocks noGrp="1"/>
          </p:cNvSpPr>
          <p:nvPr>
            <p:ph sz="half" idx="2"/>
          </p:nvPr>
        </p:nvSpPr>
        <p:spPr>
          <a:xfrm>
            <a:off x="641352" y="4697414"/>
            <a:ext cx="11340000" cy="648176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3" name="Zástupný podnadpis 1"/>
          <p:cNvSpPr>
            <a:spLocks noGrp="1"/>
          </p:cNvSpPr>
          <p:nvPr>
            <p:ph type="body" idx="1" hasCustomPrompt="1"/>
          </p:nvPr>
        </p:nvSpPr>
        <p:spPr>
          <a:xfrm>
            <a:off x="641351" y="3725863"/>
            <a:ext cx="11340000" cy="7200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4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0" name="Nadpis">
            <a:extLst>
              <a:ext uri="{FF2B5EF4-FFF2-40B4-BE49-F238E27FC236}">
                <a16:creationId xmlns:a16="http://schemas.microsoft.com/office/drawing/2014/main" id="{6114360A-1F55-FAFD-D769-81AA26BC7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113199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44" userDrawn="1">
          <p15:clr>
            <a:srgbClr val="FBAE40"/>
          </p15:clr>
        </p15:guide>
        <p15:guide id="3" pos="7816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6" orient="horz" pos="1553" userDrawn="1">
          <p15:clr>
            <a:srgbClr val="FBAE40"/>
          </p15:clr>
        </p15:guide>
        <p15:guide id="7" orient="horz" pos="2188" userDrawn="1">
          <p15:clr>
            <a:srgbClr val="FBAE40"/>
          </p15:clr>
        </p15:guide>
        <p15:guide id="8" orient="horz" pos="2347" userDrawn="1">
          <p15:clr>
            <a:srgbClr val="FBAE40"/>
          </p15:clr>
        </p15:guide>
        <p15:guide id="9" orient="horz" pos="7042" userDrawn="1">
          <p15:clr>
            <a:srgbClr val="FBAE40"/>
          </p15:clr>
        </p15:guide>
        <p15:guide id="10" orient="horz" pos="2800" userDrawn="1">
          <p15:clr>
            <a:srgbClr val="FBAE40"/>
          </p15:clr>
        </p15:guide>
        <p15:guide id="11" orient="horz" pos="295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adpis t1 (250 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318E-4A30-4EE7-9036-35781D292CE2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23114000" cy="8712000"/>
          </a:xfrm>
        </p:spPr>
        <p:txBody>
          <a:bodyPr bIns="720000" anchor="ctr" anchorCtr="0">
            <a:noAutofit/>
          </a:bodyPr>
          <a:lstStyle>
            <a:lvl1pPr>
              <a:lnSpc>
                <a:spcPct val="90000"/>
              </a:lnSpc>
              <a:defRPr sz="2500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Nadpis t1 (250 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830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adpis t2 (190 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11A71-607D-4B30-A55B-6EC63AF960F8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23114000" cy="8712000"/>
          </a:xfrm>
        </p:spPr>
        <p:txBody>
          <a:bodyPr bIns="504000" anchor="ctr" anchorCtr="0">
            <a:noAutofit/>
          </a:bodyPr>
          <a:lstStyle>
            <a:lvl1pPr>
              <a:lnSpc>
                <a:spcPct val="90000"/>
              </a:lnSpc>
              <a:defRPr sz="1900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Nadpis t2 (190 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10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adpis t3 (150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E18-F89E-4D28-A5CA-699A6CC84160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23114000" cy="8712000"/>
          </a:xfrm>
        </p:spPr>
        <p:txBody>
          <a:bodyPr bIns="504000" anchor="ctr" anchorCtr="0">
            <a:noAutofit/>
          </a:bodyPr>
          <a:lstStyle>
            <a:lvl1pPr>
              <a:lnSpc>
                <a:spcPct val="90000"/>
              </a:lnSpc>
              <a:defRPr sz="1500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Nadpis t3 (150 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48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adpis t4 (120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44DA-980E-4163-9B17-3F780870C15A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23114000" cy="8712000"/>
          </a:xfrm>
        </p:spPr>
        <p:txBody>
          <a:bodyPr bIns="900000" anchor="ctr" anchorCtr="0">
            <a:noAutofit/>
          </a:bodyPr>
          <a:lstStyle>
            <a:lvl1pPr>
              <a:lnSpc>
                <a:spcPct val="100000"/>
              </a:lnSpc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Nadpis t4 (120 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t5 (90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2925-7FE5-47BD-B279-0B18011294A8}" type="datetime1">
              <a:rPr lang="cs-CZ" smtClean="0"/>
              <a:t>27.02.2025</a:t>
            </a:fld>
            <a:endParaRPr lang="cs-CZ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30CD69CF-C5CB-EDE4-32E7-94FF0300D6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07902" y="2465388"/>
            <a:ext cx="11341100" cy="8712000"/>
          </a:xfrm>
        </p:spPr>
        <p:txBody>
          <a:bodyPr>
            <a:noAutofit/>
          </a:bodyPr>
          <a:lstStyle>
            <a:lvl1pPr>
              <a:defRPr sz="9000" b="0">
                <a:solidFill>
                  <a:schemeClr val="accent1"/>
                </a:solidFill>
              </a:defRPr>
            </a:lvl1pPr>
            <a:lvl2pPr indent="-648000">
              <a:defRPr sz="9000" b="0">
                <a:solidFill>
                  <a:schemeClr val="accent1"/>
                </a:solidFill>
              </a:defRPr>
            </a:lvl2pPr>
            <a:lvl3pPr marL="1296000" indent="-648000">
              <a:defRPr sz="9000" b="0">
                <a:solidFill>
                  <a:schemeClr val="accent1"/>
                </a:solidFill>
              </a:defRPr>
            </a:lvl3pPr>
            <a:lvl4pPr marL="1944000" indent="-648000">
              <a:defRPr sz="9000" b="0">
                <a:solidFill>
                  <a:schemeClr val="accent1"/>
                </a:solidFill>
              </a:defRPr>
            </a:lvl4pPr>
            <a:lvl5pPr marL="2592000" indent="-648000">
              <a:defRPr sz="90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425E3A17-161C-BDA6-F9BE-1844D41854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1341100" cy="8712000"/>
          </a:xfrm>
        </p:spPr>
        <p:txBody>
          <a:bodyPr>
            <a:noAutofit/>
          </a:bodyPr>
          <a:lstStyle>
            <a:lvl1pPr>
              <a:defRPr sz="9000" b="1">
                <a:solidFill>
                  <a:schemeClr val="accent1"/>
                </a:solidFill>
              </a:defRPr>
            </a:lvl1pPr>
            <a:lvl2pPr indent="-648000">
              <a:defRPr sz="9000" b="1">
                <a:solidFill>
                  <a:schemeClr val="accent1"/>
                </a:solidFill>
              </a:defRPr>
            </a:lvl2pPr>
            <a:lvl3pPr marL="1296000" indent="-648000">
              <a:defRPr sz="9000" b="1">
                <a:solidFill>
                  <a:schemeClr val="accent1"/>
                </a:solidFill>
              </a:defRPr>
            </a:lvl3pPr>
            <a:lvl4pPr marL="1944000" indent="-648000">
              <a:defRPr sz="9000" b="1">
                <a:solidFill>
                  <a:schemeClr val="accent1"/>
                </a:solidFill>
              </a:defRPr>
            </a:lvl4pPr>
            <a:lvl5pPr marL="2592000" indent="-648000">
              <a:defRPr sz="90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6683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t6 (72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6C80D-35C7-4074-9AE5-F7A215B2BBFC}" type="datetime1">
              <a:rPr lang="cs-CZ" smtClean="0"/>
              <a:t>27.02.2025</a:t>
            </a:fld>
            <a:endParaRPr lang="cs-CZ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30CD69CF-C5CB-EDE4-32E7-94FF0300D6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07902" y="2465388"/>
            <a:ext cx="11341100" cy="871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  <a:lvl2pPr marL="648000" indent="-648000">
              <a:defRPr sz="7200" b="0">
                <a:solidFill>
                  <a:schemeClr val="accent1"/>
                </a:solidFill>
              </a:defRPr>
            </a:lvl2pPr>
            <a:lvl3pPr marL="1296000" indent="-648000">
              <a:defRPr sz="7200" b="0">
                <a:solidFill>
                  <a:schemeClr val="accent1"/>
                </a:solidFill>
              </a:defRPr>
            </a:lvl3pPr>
            <a:lvl4pPr marL="1944000" indent="-648000">
              <a:defRPr sz="7200" b="0">
                <a:solidFill>
                  <a:schemeClr val="accent1"/>
                </a:solidFill>
              </a:defRPr>
            </a:lvl4pPr>
            <a:lvl5pPr marL="2592000" indent="-648000">
              <a:defRPr sz="72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425E3A17-161C-BDA6-F9BE-1844D41854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1341100" cy="8712000"/>
          </a:xfrm>
        </p:spPr>
        <p:txBody>
          <a:bodyPr>
            <a:noAutofit/>
          </a:bodyPr>
          <a:lstStyle>
            <a:lvl1pPr>
              <a:defRPr sz="7200" b="1">
                <a:solidFill>
                  <a:schemeClr val="accent1"/>
                </a:solidFill>
              </a:defRPr>
            </a:lvl1pPr>
            <a:lvl2pPr marL="648000" indent="-648000">
              <a:defRPr sz="7200" b="1">
                <a:solidFill>
                  <a:schemeClr val="accent1"/>
                </a:solidFill>
              </a:defRPr>
            </a:lvl2pPr>
            <a:lvl3pPr marL="1296000" indent="-648000">
              <a:defRPr sz="7200" b="1">
                <a:solidFill>
                  <a:schemeClr val="accent1"/>
                </a:solidFill>
              </a:defRPr>
            </a:lvl3pPr>
            <a:lvl4pPr marL="1944000" indent="-648000">
              <a:defRPr sz="7200" b="1">
                <a:solidFill>
                  <a:schemeClr val="accent1"/>
                </a:solidFill>
              </a:defRPr>
            </a:lvl4pPr>
            <a:lvl5pPr marL="2592000" indent="-648000">
              <a:defRPr sz="72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7487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t7 (44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8A98-F16C-43B4-A037-C6DC0206CEC0}" type="datetime1">
              <a:rPr lang="cs-CZ" smtClean="0"/>
              <a:t>27.02.2025</a:t>
            </a:fld>
            <a:endParaRPr lang="cs-CZ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30CD69CF-C5CB-EDE4-32E7-94FF0300D6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07902" y="2465388"/>
            <a:ext cx="11341100" cy="871200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accent1"/>
                </a:solidFill>
              </a:defRPr>
            </a:lvl1pPr>
            <a:lvl2pPr indent="-432000">
              <a:defRPr sz="4400" b="0">
                <a:solidFill>
                  <a:schemeClr val="accent1"/>
                </a:solidFill>
              </a:defRPr>
            </a:lvl2pPr>
            <a:lvl3pPr marL="864000" indent="-432000">
              <a:defRPr sz="4400" b="0">
                <a:solidFill>
                  <a:schemeClr val="accent1"/>
                </a:solidFill>
              </a:defRPr>
            </a:lvl3pPr>
            <a:lvl4pPr marL="1296000" indent="-432000">
              <a:defRPr sz="4400" b="0">
                <a:solidFill>
                  <a:schemeClr val="accent1"/>
                </a:solidFill>
              </a:defRPr>
            </a:lvl4pPr>
            <a:lvl5pPr marL="1728000" indent="-432000">
              <a:defRPr sz="44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425E3A17-161C-BDA6-F9BE-1844D41854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1341100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90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 t8 (36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8320-1AC6-464D-B0A3-6D37A563D3EB}" type="datetime1">
              <a:rPr lang="cs-CZ" smtClean="0"/>
              <a:t>27.02.2025</a:t>
            </a:fld>
            <a:endParaRPr lang="cs-CZ"/>
          </a:p>
        </p:txBody>
      </p:sp>
      <p:sp>
        <p:nvSpPr>
          <p:cNvPr id="9" name="Zástupný obsah 3">
            <a:extLst>
              <a:ext uri="{FF2B5EF4-FFF2-40B4-BE49-F238E27FC236}">
                <a16:creationId xmlns:a16="http://schemas.microsoft.com/office/drawing/2014/main" id="{E4CBA241-8ABA-613A-13AD-6550FD9E526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332200" y="2465387"/>
            <a:ext cx="7416800" cy="87120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accent1"/>
                </a:solidFill>
              </a:defRPr>
            </a:lvl2pPr>
            <a:lvl3pPr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6C9C0478-1DA0-978F-311F-EF0897E3FD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83600" y="2465388"/>
            <a:ext cx="7416800" cy="87120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accent1"/>
                </a:solidFill>
              </a:defRPr>
            </a:lvl2pPr>
            <a:lvl3pPr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5FF11111-B761-4441-6AE6-3A3F4E0EC0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7416800" cy="8712000"/>
          </a:xfrm>
        </p:spPr>
        <p:txBody>
          <a:bodyPr>
            <a:noAutofit/>
          </a:bodyPr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543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 t9 (24 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0328-CE2D-4A20-AF86-14BDC7DA4699}" type="datetime1">
              <a:rPr lang="cs-CZ" smtClean="0"/>
              <a:t>27.02.2025</a:t>
            </a:fld>
            <a:endParaRPr lang="cs-CZ"/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0AD639E0-633A-4033-824C-8E95996B5A9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332200" y="2465388"/>
            <a:ext cx="7416800" cy="87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accent1"/>
                </a:solidFill>
              </a:defRPr>
            </a:lvl1pPr>
            <a:lvl2pPr marL="216000" indent="-216000">
              <a:defRPr sz="2400" b="0">
                <a:solidFill>
                  <a:schemeClr val="accent1"/>
                </a:solidFill>
              </a:defRPr>
            </a:lvl2pPr>
            <a:lvl3pPr marL="432000" indent="-216000">
              <a:defRPr sz="2400" b="0">
                <a:solidFill>
                  <a:schemeClr val="accent1"/>
                </a:solidFill>
              </a:defRPr>
            </a:lvl3pPr>
            <a:lvl4pPr marL="648000" indent="-216000">
              <a:defRPr sz="2400" b="0">
                <a:solidFill>
                  <a:schemeClr val="accent1"/>
                </a:solidFill>
              </a:defRPr>
            </a:lvl4pPr>
            <a:lvl5pPr marL="864000" indent="-216000">
              <a:defRPr sz="24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651A5B01-9C9B-1A14-308D-A0371E48E87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83600" y="2465388"/>
            <a:ext cx="7416800" cy="87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accent1"/>
                </a:solidFill>
              </a:defRPr>
            </a:lvl1pPr>
            <a:lvl2pPr marL="216000" indent="-216000">
              <a:defRPr sz="2400" b="0">
                <a:solidFill>
                  <a:schemeClr val="accent1"/>
                </a:solidFill>
              </a:defRPr>
            </a:lvl2pPr>
            <a:lvl3pPr marL="432000" indent="-216000">
              <a:defRPr sz="2400" b="0">
                <a:solidFill>
                  <a:schemeClr val="accent1"/>
                </a:solidFill>
              </a:defRPr>
            </a:lvl3pPr>
            <a:lvl4pPr marL="648000" indent="-216000">
              <a:defRPr sz="2400" b="0">
                <a:solidFill>
                  <a:schemeClr val="accent1"/>
                </a:solidFill>
              </a:defRPr>
            </a:lvl4pPr>
            <a:lvl5pPr marL="864000" indent="-216000">
              <a:defRPr sz="24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5FF11111-B761-4441-6AE6-3A3F4E0EC0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7416800" cy="8712000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accent1"/>
                </a:solidFill>
              </a:defRPr>
            </a:lvl1pPr>
            <a:lvl2pPr marL="216000" indent="-216000">
              <a:defRPr sz="2400" b="1">
                <a:solidFill>
                  <a:schemeClr val="accent1"/>
                </a:solidFill>
              </a:defRPr>
            </a:lvl2pPr>
            <a:lvl3pPr marL="432000" indent="-216000">
              <a:defRPr sz="2400" b="1">
                <a:solidFill>
                  <a:schemeClr val="accent1"/>
                </a:solidFill>
              </a:defRPr>
            </a:lvl3pPr>
            <a:lvl4pPr marL="648000" indent="-216000">
              <a:defRPr sz="2400" b="1">
                <a:solidFill>
                  <a:schemeClr val="accent1"/>
                </a:solidFill>
              </a:defRPr>
            </a:lvl4pPr>
            <a:lvl5pPr marL="864000" indent="-216000">
              <a:defRPr sz="2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61326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8E772C24-5D5D-920D-2546-54C4C39DF5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12335657" cy="1929600"/>
          </a:xfrm>
          <a:prstGeom prst="rect">
            <a:avLst/>
          </a:prstGeom>
        </p:spPr>
      </p:pic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fld id="{A46BD67D-5B86-4512-A972-FA703CA5E0F2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23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pos="400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orient="horz" pos="7472" userDrawn="1">
          <p15:clr>
            <a:srgbClr val="FBAE40"/>
          </p15:clr>
        </p15:guide>
        <p15:guide id="6" orient="horz" pos="8176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nadpisy, perex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E2114-EB4B-486F-A882-BFE122419777}" type="datetime1">
              <a:rPr lang="cs-CZ" smtClean="0"/>
              <a:t>27.02.2025</a:t>
            </a:fld>
            <a:endParaRPr lang="cs-CZ"/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123A05B4-9408-3B99-A72A-B37154A4392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407900" y="5165725"/>
            <a:ext cx="11341100" cy="60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podnadpis 2">
            <a:extLst>
              <a:ext uri="{FF2B5EF4-FFF2-40B4-BE49-F238E27FC236}">
                <a16:creationId xmlns:a16="http://schemas.microsoft.com/office/drawing/2014/main" id="{7C742D83-BBDA-D010-1378-A798D210B7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407900" y="3725862"/>
            <a:ext cx="11341100" cy="118832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 err="1"/>
              <a:t>Perex</a:t>
            </a:r>
            <a:endParaRPr lang="cs-CZ" dirty="0"/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5FF11111-B761-4441-6AE6-3A3F4E0EC0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5165725"/>
            <a:ext cx="11341100" cy="60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podnadpis 1">
            <a:extLst>
              <a:ext uri="{FF2B5EF4-FFF2-40B4-BE49-F238E27FC236}">
                <a16:creationId xmlns:a16="http://schemas.microsoft.com/office/drawing/2014/main" id="{D2D21D01-8D5A-1AD3-51C5-756FA30E0D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00" y="3725862"/>
            <a:ext cx="11341100" cy="118832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 err="1"/>
              <a:t>Perex</a:t>
            </a:r>
            <a:endParaRPr lang="cs-CZ" dirty="0"/>
          </a:p>
        </p:txBody>
      </p:sp>
      <p:sp>
        <p:nvSpPr>
          <p:cNvPr id="11" name="Zástupný nadpis 2">
            <a:extLst>
              <a:ext uri="{FF2B5EF4-FFF2-40B4-BE49-F238E27FC236}">
                <a16:creationId xmlns:a16="http://schemas.microsoft.com/office/drawing/2014/main" id="{23507B80-FF98-AEB1-49FD-A68D2EC300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407900" y="2465388"/>
            <a:ext cx="11341100" cy="1008062"/>
          </a:xfr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8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296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944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592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113411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721602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  <p15:guide id="23" orient="horz" pos="3095" userDrawn="1">
          <p15:clr>
            <a:srgbClr val="FBAE40"/>
          </p15:clr>
        </p15:guide>
        <p15:guide id="24" orient="horz" pos="325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nadpisy a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5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8CBD-5507-4CFD-A705-A6BB5550F40F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11341100" cy="612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Nadpis</a:t>
            </a:r>
            <a:endParaRPr lang="en-US" dirty="0"/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23C6B020-18AF-AF72-8D6C-59CB04DE18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2407900" y="3294000"/>
            <a:ext cx="7416799" cy="7884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9" name="Zástupný podnadpis 2">
            <a:extLst>
              <a:ext uri="{FF2B5EF4-FFF2-40B4-BE49-F238E27FC236}">
                <a16:creationId xmlns:a16="http://schemas.microsoft.com/office/drawing/2014/main" id="{F953CDCF-7949-01D1-DBFE-33B7E5B1DEA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407902" y="2465389"/>
            <a:ext cx="7416798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0" name="Zástupný obsah 1">
            <a:extLst>
              <a:ext uri="{FF2B5EF4-FFF2-40B4-BE49-F238E27FC236}">
                <a16:creationId xmlns:a16="http://schemas.microsoft.com/office/drawing/2014/main" id="{E548B66F-7F83-E5D0-9E97-74A05A9EF5F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35001" y="3294064"/>
            <a:ext cx="11341100" cy="7885112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15E5165-A2CC-CADD-FBCE-05DB868351D4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20256498" y="2465388"/>
            <a:ext cx="3492501" cy="8712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0801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44">
          <p15:clr>
            <a:srgbClr val="FBAE40"/>
          </p15:clr>
        </p15:guide>
        <p15:guide id="3" pos="7816">
          <p15:clr>
            <a:srgbClr val="FBAE40"/>
          </p15:clr>
        </p15:guide>
        <p15:guide id="4" pos="14960">
          <p15:clr>
            <a:srgbClr val="FBAE40"/>
          </p15:clr>
        </p15:guide>
        <p15:guide id="5" pos="400">
          <p15:clr>
            <a:srgbClr val="FBAE40"/>
          </p15:clr>
        </p15:guide>
        <p15:guide id="7" orient="horz" pos="2075" userDrawn="1">
          <p15:clr>
            <a:srgbClr val="FBAE40"/>
          </p15:clr>
        </p15:guide>
        <p15:guide id="8" orient="horz" pos="1939" userDrawn="1">
          <p15:clr>
            <a:srgbClr val="FBAE40"/>
          </p15:clr>
        </p15:guide>
        <p15:guide id="9" orient="horz" pos="1553">
          <p15:clr>
            <a:srgbClr val="FBAE40"/>
          </p15:clr>
        </p15:guide>
        <p15:guide id="10" orient="horz" pos="7042">
          <p15:clr>
            <a:srgbClr val="FBAE40"/>
          </p15:clr>
        </p15:guide>
        <p15:guide id="11" pos="12488" userDrawn="1">
          <p15:clr>
            <a:srgbClr val="FBAE40"/>
          </p15:clr>
        </p15:guide>
        <p15:guide id="12" pos="127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nadpis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0BE6-DFD9-4D9D-97D5-35875CBE6D54}" type="datetime1">
              <a:rPr lang="cs-CZ" smtClean="0"/>
              <a:t>27.02.2025</a:t>
            </a:fld>
            <a:endParaRPr lang="cs-CZ"/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29370C7-E987-24BE-0B18-CE5988431AC3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6332200" y="3725863"/>
            <a:ext cx="7416800" cy="7452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nadpis 3">
            <a:extLst>
              <a:ext uri="{FF2B5EF4-FFF2-40B4-BE49-F238E27FC236}">
                <a16:creationId xmlns:a16="http://schemas.microsoft.com/office/drawing/2014/main" id="{F96B5041-5FC7-916A-BDC1-4397A12F1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332200" y="2465388"/>
            <a:ext cx="7416800" cy="1008062"/>
          </a:xfr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8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296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944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592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86BDD486-58C5-B74F-6C67-307C0434F91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483600" y="3725863"/>
            <a:ext cx="7416800" cy="7452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nadpis 2">
            <a:extLst>
              <a:ext uri="{FF2B5EF4-FFF2-40B4-BE49-F238E27FC236}">
                <a16:creationId xmlns:a16="http://schemas.microsoft.com/office/drawing/2014/main" id="{23507B80-FF98-AEB1-49FD-A68D2EC300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83600" y="2465388"/>
            <a:ext cx="7416800" cy="1008062"/>
          </a:xfr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8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296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944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592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3178502B-22DD-22C8-055A-E38925665F2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5000" y="3725863"/>
            <a:ext cx="7416800" cy="7452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74168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02353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nadpisy, podnadpis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4A5C-9692-4DC4-8842-052D9FA9EC43}" type="datetime1">
              <a:rPr lang="cs-CZ" smtClean="0"/>
              <a:t>27.02.2025</a:t>
            </a:fld>
            <a:endParaRPr lang="cs-CZ"/>
          </a:p>
        </p:txBody>
      </p:sp>
      <p:sp>
        <p:nvSpPr>
          <p:cNvPr id="19" name="Zástupný obsah 3">
            <a:extLst>
              <a:ext uri="{FF2B5EF4-FFF2-40B4-BE49-F238E27FC236}">
                <a16:creationId xmlns:a16="http://schemas.microsoft.com/office/drawing/2014/main" id="{8FD25E65-6B37-C6CD-01E0-E585E9DD93AA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6332200" y="4625975"/>
            <a:ext cx="7416800" cy="655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0" name="Zástupný podnadpis 3">
            <a:extLst>
              <a:ext uri="{FF2B5EF4-FFF2-40B4-BE49-F238E27FC236}">
                <a16:creationId xmlns:a16="http://schemas.microsoft.com/office/drawing/2014/main" id="{93D59C84-8C8F-7911-A641-565EBB2DD06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332200" y="3725863"/>
            <a:ext cx="7416800" cy="61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123A05B4-9408-3B99-A72A-B37154A4392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483600" y="4625975"/>
            <a:ext cx="7416800" cy="655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podnadpis 2">
            <a:extLst>
              <a:ext uri="{FF2B5EF4-FFF2-40B4-BE49-F238E27FC236}">
                <a16:creationId xmlns:a16="http://schemas.microsoft.com/office/drawing/2014/main" id="{7C742D83-BBDA-D010-1378-A798D210B7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83600" y="3725863"/>
            <a:ext cx="7416800" cy="61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5FF11111-B761-4441-6AE6-3A3F4E0EC0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4625975"/>
            <a:ext cx="7416800" cy="655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podnadpis 1">
            <a:extLst>
              <a:ext uri="{FF2B5EF4-FFF2-40B4-BE49-F238E27FC236}">
                <a16:creationId xmlns:a16="http://schemas.microsoft.com/office/drawing/2014/main" id="{D2D21D01-8D5A-1AD3-51C5-756FA30E0D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00" y="3725863"/>
            <a:ext cx="7416800" cy="61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2" name="Zástupný nadpis 3">
            <a:extLst>
              <a:ext uri="{FF2B5EF4-FFF2-40B4-BE49-F238E27FC236}">
                <a16:creationId xmlns:a16="http://schemas.microsoft.com/office/drawing/2014/main" id="{F96B5041-5FC7-916A-BDC1-4397A12F1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332200" y="2465388"/>
            <a:ext cx="7416800" cy="1008062"/>
          </a:xfr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8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296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944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592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1" name="Zástupný nadpis 2">
            <a:extLst>
              <a:ext uri="{FF2B5EF4-FFF2-40B4-BE49-F238E27FC236}">
                <a16:creationId xmlns:a16="http://schemas.microsoft.com/office/drawing/2014/main" id="{23507B80-FF98-AEB1-49FD-A68D2EC300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83600" y="2465388"/>
            <a:ext cx="7416800" cy="1008062"/>
          </a:xfr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8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296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944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592000" indent="-648000" algn="l" defTabSz="1828800" rtl="0" eaLnBrk="1" latinLnBrk="0" hangingPunct="1">
              <a:lnSpc>
                <a:spcPct val="90000"/>
              </a:lnSpc>
              <a:spcBef>
                <a:spcPts val="0"/>
              </a:spcBef>
              <a:defRPr lang="cs-CZ" sz="72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8" name="Nadpis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74168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37624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  <p15:guide id="23" orient="horz" pos="2732" userDrawn="1">
          <p15:clr>
            <a:srgbClr val="FBAE40"/>
          </p15:clr>
        </p15:guide>
        <p15:guide id="24" orient="horz" pos="291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podnadpis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5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2447-FA2D-4593-9AD9-A93C929D4513}" type="datetime1">
              <a:rPr lang="cs-CZ" smtClean="0"/>
              <a:t>27.02.2025</a:t>
            </a:fld>
            <a:endParaRPr lang="cs-CZ"/>
          </a:p>
        </p:txBody>
      </p:sp>
      <p:sp>
        <p:nvSpPr>
          <p:cNvPr id="11" name="Zástupný obsah 4">
            <a:extLst>
              <a:ext uri="{FF2B5EF4-FFF2-40B4-BE49-F238E27FC236}">
                <a16:creationId xmlns:a16="http://schemas.microsoft.com/office/drawing/2014/main" id="{C15E5165-A2CC-CADD-FBCE-05DB868351D4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8313400" y="3977388"/>
            <a:ext cx="5435599" cy="7200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Zástupný podnadpis 4">
            <a:extLst>
              <a:ext uri="{FF2B5EF4-FFF2-40B4-BE49-F238E27FC236}">
                <a16:creationId xmlns:a16="http://schemas.microsoft.com/office/drawing/2014/main" id="{43492450-D6CF-7ED3-2D8E-1147EA8B39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313400" y="3328988"/>
            <a:ext cx="5436000" cy="396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8" name="Zástupný obsah 3">
            <a:extLst>
              <a:ext uri="{FF2B5EF4-FFF2-40B4-BE49-F238E27FC236}">
                <a16:creationId xmlns:a16="http://schemas.microsoft.com/office/drawing/2014/main" id="{23C6B020-18AF-AF72-8D6C-59CB04DE18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2407899" y="3978000"/>
            <a:ext cx="5472113" cy="7200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5" name="Zástupný podnadpis 3">
            <a:extLst>
              <a:ext uri="{FF2B5EF4-FFF2-40B4-BE49-F238E27FC236}">
                <a16:creationId xmlns:a16="http://schemas.microsoft.com/office/drawing/2014/main" id="{07B16C90-AB3A-9EAB-16A4-BFA02BCA6CD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407899" y="3328988"/>
            <a:ext cx="5472000" cy="396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3" name="Zástupný obsah 2">
            <a:extLst>
              <a:ext uri="{FF2B5EF4-FFF2-40B4-BE49-F238E27FC236}">
                <a16:creationId xmlns:a16="http://schemas.microsoft.com/office/drawing/2014/main" id="{086EADA2-185E-8D11-FAD6-B562A06F2C9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503988" y="3978274"/>
            <a:ext cx="5472000" cy="7200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podnadpis 2">
            <a:extLst>
              <a:ext uri="{FF2B5EF4-FFF2-40B4-BE49-F238E27FC236}">
                <a16:creationId xmlns:a16="http://schemas.microsoft.com/office/drawing/2014/main" id="{92F3FEFA-4AA9-B55D-90D3-A48178DD1A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03988" y="3328988"/>
            <a:ext cx="5472000" cy="396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0" name="Zástupný obsah 1">
            <a:extLst>
              <a:ext uri="{FF2B5EF4-FFF2-40B4-BE49-F238E27FC236}">
                <a16:creationId xmlns:a16="http://schemas.microsoft.com/office/drawing/2014/main" id="{E548B66F-7F83-E5D0-9E97-74A05A9EF5F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35001" y="3978274"/>
            <a:ext cx="5435599" cy="72000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2" name="Zástupný podnadpis 1">
            <a:extLst>
              <a:ext uri="{FF2B5EF4-FFF2-40B4-BE49-F238E27FC236}">
                <a16:creationId xmlns:a16="http://schemas.microsoft.com/office/drawing/2014/main" id="{2BD52B57-E400-5D3C-AAD3-26B4E65D5CF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00" y="3328988"/>
            <a:ext cx="5436000" cy="396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9" name="Zástupný nadpis 2">
            <a:extLst>
              <a:ext uri="{FF2B5EF4-FFF2-40B4-BE49-F238E27FC236}">
                <a16:creationId xmlns:a16="http://schemas.microsoft.com/office/drawing/2014/main" id="{F953CDCF-7949-01D1-DBFE-33B7E5B1DEA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407901" y="2465389"/>
            <a:ext cx="11341097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2" name="Nadpis"/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11341100" cy="612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Nadpis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2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44">
          <p15:clr>
            <a:srgbClr val="FBAE40"/>
          </p15:clr>
        </p15:guide>
        <p15:guide id="3" pos="7816">
          <p15:clr>
            <a:srgbClr val="FBAE40"/>
          </p15:clr>
        </p15:guide>
        <p15:guide id="4" pos="14960">
          <p15:clr>
            <a:srgbClr val="FBAE40"/>
          </p15:clr>
        </p15:guide>
        <p15:guide id="5" pos="400">
          <p15:clr>
            <a:srgbClr val="FBAE40"/>
          </p15:clr>
        </p15:guide>
        <p15:guide id="7" orient="horz" pos="2097" userDrawn="1">
          <p15:clr>
            <a:srgbClr val="FBAE40"/>
          </p15:clr>
        </p15:guide>
        <p15:guide id="8" orient="horz" pos="1939" userDrawn="1">
          <p15:clr>
            <a:srgbClr val="FBAE40"/>
          </p15:clr>
        </p15:guide>
        <p15:guide id="9" orient="horz" pos="1553">
          <p15:clr>
            <a:srgbClr val="FBAE40"/>
          </p15:clr>
        </p15:guide>
        <p15:guide id="10" orient="horz" pos="7042">
          <p15:clr>
            <a:srgbClr val="FBAE40"/>
          </p15:clr>
        </p15:guide>
        <p15:guide id="11" pos="11536" userDrawn="1">
          <p15:clr>
            <a:srgbClr val="FBAE40"/>
          </p15:clr>
        </p15:guide>
        <p15:guide id="13" pos="3824" userDrawn="1">
          <p15:clr>
            <a:srgbClr val="FBAE40"/>
          </p15:clr>
        </p15:guide>
        <p15:guide id="14" pos="4097" userDrawn="1">
          <p15:clr>
            <a:srgbClr val="FBAE40"/>
          </p15:clr>
        </p15:guide>
        <p15:guide id="15" pos="11263" userDrawn="1">
          <p15:clr>
            <a:srgbClr val="FBAE40"/>
          </p15:clr>
        </p15:guide>
        <p15:guide id="16" orient="horz" pos="2347" userDrawn="1">
          <p15:clr>
            <a:srgbClr val="FBAE40"/>
          </p15:clr>
        </p15:guide>
        <p15:guide id="17" orient="horz" pos="2506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est nadpisů a obsah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FB88-C4A2-4FA5-8618-762BACC248CF}" type="datetime1">
              <a:rPr lang="cs-CZ" smtClean="0"/>
              <a:t>27.02.2025</a:t>
            </a:fld>
            <a:endParaRPr lang="cs-CZ"/>
          </a:p>
        </p:txBody>
      </p:sp>
      <p:sp>
        <p:nvSpPr>
          <p:cNvPr id="19" name="Zástupný obsah 6">
            <a:extLst>
              <a:ext uri="{FF2B5EF4-FFF2-40B4-BE49-F238E27FC236}">
                <a16:creationId xmlns:a16="http://schemas.microsoft.com/office/drawing/2014/main" id="{2573F27A-4074-33EF-19F2-5226A588E12C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16332200" y="7831138"/>
            <a:ext cx="7416800" cy="3348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5" name="Zástupný nadpis 6">
            <a:extLst>
              <a:ext uri="{FF2B5EF4-FFF2-40B4-BE49-F238E27FC236}">
                <a16:creationId xmlns:a16="http://schemas.microsoft.com/office/drawing/2014/main" id="{479B1AC6-F5A8-184E-41D7-A7906A1C3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332200" y="6931024"/>
            <a:ext cx="7416800" cy="64770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3" name="Zástupný obsah 5">
            <a:extLst>
              <a:ext uri="{FF2B5EF4-FFF2-40B4-BE49-F238E27FC236}">
                <a16:creationId xmlns:a16="http://schemas.microsoft.com/office/drawing/2014/main" id="{736BD3AD-4A17-FB28-704D-6F6D4BA2417D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483600" y="7831138"/>
            <a:ext cx="7416800" cy="3348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Zástupný nadpis 5">
            <a:extLst>
              <a:ext uri="{FF2B5EF4-FFF2-40B4-BE49-F238E27FC236}">
                <a16:creationId xmlns:a16="http://schemas.microsoft.com/office/drawing/2014/main" id="{4FB6E423-05E1-7C92-8FD8-A50C4AF36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83600" y="6931024"/>
            <a:ext cx="7416800" cy="64770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9" name="Zástupný obsah 4">
            <a:extLst>
              <a:ext uri="{FF2B5EF4-FFF2-40B4-BE49-F238E27FC236}">
                <a16:creationId xmlns:a16="http://schemas.microsoft.com/office/drawing/2014/main" id="{B81EEB40-8C2E-4060-59AA-6B1BAC45E98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35000" y="7829552"/>
            <a:ext cx="7416800" cy="3348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nadpis 4">
            <a:extLst>
              <a:ext uri="{FF2B5EF4-FFF2-40B4-BE49-F238E27FC236}">
                <a16:creationId xmlns:a16="http://schemas.microsoft.com/office/drawing/2014/main" id="{91B1AD0C-72BD-974C-AF11-D7764D1E03A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5000" y="6929438"/>
            <a:ext cx="7416800" cy="648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2" name="Zástupný obsah 3">
            <a:extLst>
              <a:ext uri="{FF2B5EF4-FFF2-40B4-BE49-F238E27FC236}">
                <a16:creationId xmlns:a16="http://schemas.microsoft.com/office/drawing/2014/main" id="{9D1B9A29-378D-2D6E-EA1A-9E9A5F836AD3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16332200" y="3365501"/>
            <a:ext cx="7416800" cy="331311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nadpis 3">
            <a:extLst>
              <a:ext uri="{FF2B5EF4-FFF2-40B4-BE49-F238E27FC236}">
                <a16:creationId xmlns:a16="http://schemas.microsoft.com/office/drawing/2014/main" id="{7C742D83-BBDA-D010-1378-A798D210B7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332200" y="2465387"/>
            <a:ext cx="7416800" cy="64770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123A05B4-9408-3B99-A72A-B37154A4392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483600" y="3365501"/>
            <a:ext cx="7416800" cy="331311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nadpis 2">
            <a:extLst>
              <a:ext uri="{FF2B5EF4-FFF2-40B4-BE49-F238E27FC236}">
                <a16:creationId xmlns:a16="http://schemas.microsoft.com/office/drawing/2014/main" id="{D2D21D01-8D5A-1AD3-51C5-756FA30E0D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83600" y="2465387"/>
            <a:ext cx="7416800" cy="64770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5FF11111-B761-4441-6AE6-3A3F4E0EC0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3365499"/>
            <a:ext cx="7416800" cy="3313111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Nadpis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9"/>
            <a:ext cx="7416800" cy="648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198577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0" orient="horz" pos="4365" userDrawn="1">
          <p15:clr>
            <a:srgbClr val="FBAE40"/>
          </p15:clr>
        </p15:guide>
        <p15:guide id="11" orient="horz" pos="2120" userDrawn="1">
          <p15:clr>
            <a:srgbClr val="FBAE40"/>
          </p15:clr>
        </p15:guide>
        <p15:guide id="12" orient="horz" pos="1961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  <p15:guide id="25" orient="horz" pos="4774" userDrawn="1">
          <p15:clr>
            <a:srgbClr val="FBAE40"/>
          </p15:clr>
        </p15:guide>
        <p15:guide id="26" orient="horz" pos="4932" userDrawn="1">
          <p15:clr>
            <a:srgbClr val="FBAE40"/>
          </p15:clr>
        </p15:guide>
        <p15:guide id="27" orient="horz" pos="4207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t4 (120 b.) a komentá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7A02-D455-4956-BDE8-348C73A2F3A8}" type="datetime1">
              <a:rPr lang="cs-CZ" smtClean="0"/>
              <a:t>27.02.2025</a:t>
            </a:fld>
            <a:endParaRPr lang="cs-CZ"/>
          </a:p>
        </p:txBody>
      </p:sp>
      <p:sp>
        <p:nvSpPr>
          <p:cNvPr id="7" name="Zástupný text">
            <a:extLst>
              <a:ext uri="{FF2B5EF4-FFF2-40B4-BE49-F238E27FC236}">
                <a16:creationId xmlns:a16="http://schemas.microsoft.com/office/drawing/2014/main" id="{E26E098D-E270-C46A-499D-9C7D9C23D2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0" y="3221038"/>
            <a:ext cx="3492500" cy="795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Zástupný obsah">
            <a:extLst>
              <a:ext uri="{FF2B5EF4-FFF2-40B4-BE49-F238E27FC236}">
                <a16:creationId xmlns:a16="http://schemas.microsoft.com/office/drawing/2014/main" id="{742EAD99-FE02-EBEC-B0BE-D9053F7D5C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9189700" cy="8712000"/>
          </a:xfrm>
        </p:spPr>
        <p:txBody>
          <a:bodyPr>
            <a:noAutofit/>
          </a:bodyPr>
          <a:lstStyle>
            <a:lvl1pPr>
              <a:defRPr sz="12000" b="1">
                <a:solidFill>
                  <a:schemeClr val="accent1"/>
                </a:solidFill>
              </a:defRPr>
            </a:lvl1pPr>
            <a:lvl2pPr marL="648000" indent="-648000">
              <a:defRPr sz="12000" b="1">
                <a:solidFill>
                  <a:schemeClr val="accent1"/>
                </a:solidFill>
              </a:defRPr>
            </a:lvl2pPr>
            <a:lvl3pPr marL="1296000" indent="-648000">
              <a:defRPr sz="12000" b="1">
                <a:solidFill>
                  <a:schemeClr val="accent1"/>
                </a:solidFill>
              </a:defRPr>
            </a:lvl3pPr>
            <a:lvl4pPr marL="1944000" indent="-648000">
              <a:defRPr sz="12000" b="1">
                <a:solidFill>
                  <a:schemeClr val="accent1"/>
                </a:solidFill>
              </a:defRPr>
            </a:lvl4pPr>
            <a:lvl5pPr marL="2592000" indent="-648000">
              <a:defRPr sz="120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500" y="2465390"/>
            <a:ext cx="3492499" cy="46831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Komentář</a:t>
            </a:r>
          </a:p>
        </p:txBody>
      </p:sp>
    </p:spTree>
    <p:extLst>
      <p:ext uri="{BB962C8B-B14F-4D97-AF65-F5344CB8AC3E}">
        <p14:creationId xmlns:p14="http://schemas.microsoft.com/office/powerpoint/2010/main" val="134059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29" userDrawn="1">
          <p15:clr>
            <a:srgbClr val="FBAE40"/>
          </p15:clr>
        </p15:guide>
        <p15:guide id="12" orient="horz" pos="184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2760" userDrawn="1">
          <p15:clr>
            <a:srgbClr val="FBAE40"/>
          </p15:clr>
        </p15:guide>
        <p15:guide id="26" pos="12488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t5 (90 b.), nadpis a obsah t9 (24 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D02E-3767-42AE-8F02-D8AD43A7E448}" type="datetime1">
              <a:rPr lang="cs-CZ" smtClean="0"/>
              <a:t>27.02.2025</a:t>
            </a:fld>
            <a:endParaRPr lang="cs-CZ"/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123A05B4-9408-3B99-A72A-B37154A4392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407900" y="3365501"/>
            <a:ext cx="11341100" cy="78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42EAD99-FE02-EBEC-B0BE-D9053F7D5C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1341100" cy="8712000"/>
          </a:xfrm>
        </p:spPr>
        <p:txBody>
          <a:bodyPr>
            <a:noAutofit/>
          </a:bodyPr>
          <a:lstStyle>
            <a:lvl1pPr>
              <a:defRPr sz="9000" b="1">
                <a:solidFill>
                  <a:schemeClr val="accent1"/>
                </a:solidFill>
              </a:defRPr>
            </a:lvl1pPr>
            <a:lvl2pPr marL="648000" indent="-648000">
              <a:defRPr sz="9000" b="1">
                <a:solidFill>
                  <a:schemeClr val="accent1"/>
                </a:solidFill>
              </a:defRPr>
            </a:lvl2pPr>
            <a:lvl3pPr marL="1296000" indent="-648000">
              <a:defRPr sz="9000" b="1">
                <a:solidFill>
                  <a:schemeClr val="accent1"/>
                </a:solidFill>
              </a:defRPr>
            </a:lvl3pPr>
            <a:lvl4pPr marL="1944000" indent="-648000">
              <a:defRPr sz="9000" b="1">
                <a:solidFill>
                  <a:schemeClr val="accent1"/>
                </a:solidFill>
              </a:defRPr>
            </a:lvl4pPr>
            <a:lvl5pPr marL="2592000" indent="-648000">
              <a:defRPr sz="90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07898" y="2465389"/>
            <a:ext cx="11341101" cy="64769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81966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120" userDrawn="1">
          <p15:clr>
            <a:srgbClr val="FBAE40"/>
          </p15:clr>
        </p15:guide>
        <p15:guide id="12" orient="horz" pos="1961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t7 (44 b.) a obsah t9 (24 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45C3-9DFD-475D-B073-5CA866414553}" type="datetime1">
              <a:rPr lang="cs-CZ" smtClean="0"/>
              <a:t>27.02.2025</a:t>
            </a:fld>
            <a:endParaRPr lang="cs-CZ"/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123A05B4-9408-3B99-A72A-B37154A4392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407900" y="2465388"/>
            <a:ext cx="11341100" cy="871200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AB638B58-B45D-8367-5D29-03FA393F3B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465388"/>
            <a:ext cx="11341100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268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10 (18 b.) v šesti sloup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CA73-4222-4B6D-BBF0-BADCB6918768}" type="datetime1">
              <a:rPr lang="cs-CZ" smtClean="0"/>
              <a:t>27.02.2025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7F0D6419-0B46-7826-8E70-518B78B8D9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5000" y="2465388"/>
            <a:ext cx="23114000" cy="8712000"/>
          </a:xfrm>
        </p:spPr>
        <p:txBody>
          <a:bodyPr numCol="6" spcCol="432000"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  <a:lvl2pPr marL="180000" indent="-180000">
              <a:defRPr sz="1800">
                <a:solidFill>
                  <a:schemeClr val="accent1"/>
                </a:solidFill>
              </a:defRPr>
            </a:lvl2pPr>
            <a:lvl3pPr marL="360000" indent="-180000">
              <a:defRPr sz="1800">
                <a:solidFill>
                  <a:schemeClr val="accent1"/>
                </a:solidFill>
              </a:defRPr>
            </a:lvl3pPr>
            <a:lvl4pPr marL="540000" indent="-180000">
              <a:defRPr sz="1800">
                <a:solidFill>
                  <a:schemeClr val="accent1"/>
                </a:solidFill>
              </a:defRPr>
            </a:lvl4pPr>
            <a:lvl5pPr marL="720000" indent="-180000"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919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  <p15:guide id="23" pos="2600" userDrawn="1">
          <p15:clr>
            <a:srgbClr val="FBAE40"/>
          </p15:clr>
        </p15:guide>
        <p15:guide id="24" pos="2872" userDrawn="1">
          <p15:clr>
            <a:srgbClr val="FBAE40"/>
          </p15:clr>
        </p15:guide>
        <p15:guide id="25" pos="12488" userDrawn="1">
          <p15:clr>
            <a:srgbClr val="FBAE40"/>
          </p15:clr>
        </p15:guide>
        <p15:guide id="26" pos="127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JPG 150 dpi kvalita 8" descr="Obsah obrázku obvod, text, snímek obrazovky&#10;&#10;Popis byl vytvořen automaticky">
            <a:extLst>
              <a:ext uri="{FF2B5EF4-FFF2-40B4-BE49-F238E27FC236}">
                <a16:creationId xmlns:a16="http://schemas.microsoft.com/office/drawing/2014/main" id="{51BEFD5D-C22A-1ADA-841B-01B0331E6A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C8E10A31-C06B-620B-9B1C-7945E9053E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600" y="633600"/>
            <a:ext cx="12335657" cy="1929600"/>
          </a:xfrm>
          <a:prstGeom prst="rect">
            <a:avLst/>
          </a:prstGeom>
        </p:spPr>
      </p:pic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fld id="{35809CD5-4F53-4FD9-8AC2-8275D8D43D50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3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51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pos="400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orient="horz" pos="7472" userDrawn="1">
          <p15:clr>
            <a:srgbClr val="FBAE40"/>
          </p15:clr>
        </p15:guide>
        <p15:guide id="6" orient="horz" pos="8176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11 (14 b.) v šesti sloup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97DC-8A55-44E3-BD5D-795D821898B5}" type="datetime1">
              <a:rPr lang="cs-CZ" smtClean="0"/>
              <a:t>27.02.2025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7F0D6419-0B46-7826-8E70-518B78B8D9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5000" y="2465388"/>
            <a:ext cx="23114000" cy="8712000"/>
          </a:xfrm>
        </p:spPr>
        <p:txBody>
          <a:bodyPr numCol="6" spcCol="432000">
            <a:normAutofit/>
          </a:bodyPr>
          <a:lstStyle>
            <a:lvl1pPr>
              <a:defRPr sz="1400">
                <a:solidFill>
                  <a:schemeClr val="accent1"/>
                </a:solidFill>
              </a:defRPr>
            </a:lvl1pPr>
            <a:lvl2pPr marL="108000" indent="-108000">
              <a:defRPr sz="1400">
                <a:solidFill>
                  <a:schemeClr val="accent1"/>
                </a:solidFill>
              </a:defRPr>
            </a:lvl2pPr>
            <a:lvl3pPr marL="216000" indent="-108000">
              <a:defRPr sz="1400">
                <a:solidFill>
                  <a:schemeClr val="accent1"/>
                </a:solidFill>
              </a:defRPr>
            </a:lvl3pPr>
            <a:lvl4pPr marL="324000" indent="-108000">
              <a:defRPr sz="1400">
                <a:solidFill>
                  <a:schemeClr val="accent1"/>
                </a:solidFill>
              </a:defRPr>
            </a:lvl4pPr>
            <a:lvl5pPr marL="432000" indent="-108000"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8750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00" userDrawn="1">
          <p15:clr>
            <a:srgbClr val="FBAE40"/>
          </p15:clr>
        </p15:guide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7544" userDrawn="1">
          <p15:clr>
            <a:srgbClr val="FBAE40"/>
          </p15:clr>
        </p15:guide>
        <p15:guide id="18" pos="7816" userDrawn="1">
          <p15:clr>
            <a:srgbClr val="FBAE40"/>
          </p15:clr>
        </p15:guide>
        <p15:guide id="19" pos="5072" userDrawn="1">
          <p15:clr>
            <a:srgbClr val="FBAE40"/>
          </p15:clr>
        </p15:guide>
        <p15:guide id="20" pos="5344" userDrawn="1">
          <p15:clr>
            <a:srgbClr val="FBAE40"/>
          </p15:clr>
        </p15:guide>
        <p15:guide id="21" pos="10016" userDrawn="1">
          <p15:clr>
            <a:srgbClr val="FBAE40"/>
          </p15:clr>
        </p15:guide>
        <p15:guide id="22" pos="10288" userDrawn="1">
          <p15:clr>
            <a:srgbClr val="FBAE40"/>
          </p15:clr>
        </p15:guide>
        <p15:guide id="23" pos="2872" userDrawn="1">
          <p15:clr>
            <a:srgbClr val="FBAE40"/>
          </p15:clr>
        </p15:guide>
        <p15:guide id="24" pos="12488" userDrawn="1">
          <p15:clr>
            <a:srgbClr val="FBAE40"/>
          </p15:clr>
        </p15:guide>
        <p15:guide id="25" pos="1276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Logo DX CZ bílé.svg">
            <a:extLst>
              <a:ext uri="{FF2B5EF4-FFF2-40B4-BE49-F238E27FC236}">
                <a16:creationId xmlns:a16="http://schemas.microsoft.com/office/drawing/2014/main" id="{6CC03B02-12BC-9855-F09E-D0A66E8FCE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3" name="Zástupný obsah"/>
          <p:cNvSpPr>
            <a:spLocks noGrp="1"/>
          </p:cNvSpPr>
          <p:nvPr>
            <p:ph idx="1"/>
          </p:nvPr>
        </p:nvSpPr>
        <p:spPr>
          <a:xfrm>
            <a:off x="7546974" y="633600"/>
            <a:ext cx="16202025" cy="124537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799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 ve dvou sloup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BB212BF1-1ECF-ED54-09B2-E9702163F1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5" name="Zástupný text ve sloupcích">
            <a:extLst>
              <a:ext uri="{FF2B5EF4-FFF2-40B4-BE49-F238E27FC236}">
                <a16:creationId xmlns:a16="http://schemas.microsoft.com/office/drawing/2014/main" id="{8BD15299-7F84-E2B7-D40C-8EBCE68E31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46975" y="628650"/>
            <a:ext cx="16202025" cy="12458700"/>
          </a:xfrm>
        </p:spPr>
        <p:txBody>
          <a:bodyPr numCol="2" spcCol="43200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27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text t7 (44 b.) a pod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A50AF0D5-465B-4F38-9634-7AE13B0D95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4" name="Zástupný text">
            <a:extLst>
              <a:ext uri="{FF2B5EF4-FFF2-40B4-BE49-F238E27FC236}">
                <a16:creationId xmlns:a16="http://schemas.microsoft.com/office/drawing/2014/main" id="{D9B572FF-9075-9C97-D530-2322D1C7D2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8637250" y="1457325"/>
            <a:ext cx="5111750" cy="11629167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podnadpis">
            <a:extLst>
              <a:ext uri="{FF2B5EF4-FFF2-40B4-BE49-F238E27FC236}">
                <a16:creationId xmlns:a16="http://schemas.microsoft.com/office/drawing/2014/main" id="{3F9F5D82-D107-EB9E-EB9C-FF03F3BE96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8637250" y="628650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3" name="Zástupný text t7">
            <a:extLst>
              <a:ext uri="{FF2B5EF4-FFF2-40B4-BE49-F238E27FC236}">
                <a16:creationId xmlns:a16="http://schemas.microsoft.com/office/drawing/2014/main" id="{9814D49F-8314-0CD0-15CB-C9A6B711BA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46973" y="633599"/>
            <a:ext cx="10658477" cy="12453749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7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918" userDrawn="1">
          <p15:clr>
            <a:srgbClr val="FBAE40"/>
          </p15:clr>
        </p15:guide>
        <p15:guide id="23" orient="horz" pos="782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tři podnadpis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58402F37-18EE-EDCB-4D84-46FB3D2CF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15" name="Zástupný obsah 3">
            <a:extLst>
              <a:ext uri="{FF2B5EF4-FFF2-40B4-BE49-F238E27FC236}">
                <a16:creationId xmlns:a16="http://schemas.microsoft.com/office/drawing/2014/main" id="{70B01223-2D23-1CDA-B418-3F9F6CC9FDCB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8635663" y="1459240"/>
            <a:ext cx="5111750" cy="1162811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9" name="Zástupný podnadpis 3">
            <a:extLst>
              <a:ext uri="{FF2B5EF4-FFF2-40B4-BE49-F238E27FC236}">
                <a16:creationId xmlns:a16="http://schemas.microsoft.com/office/drawing/2014/main" id="{3F9F5D82-D107-EB9E-EB9C-FF03F3BE96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8637250" y="628650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BEDC8BDE-FC1A-D356-BA8B-CF7AA081C570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3092113" y="1459240"/>
            <a:ext cx="5111750" cy="1162811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2" name="Zástupný podnadpis 2">
            <a:extLst>
              <a:ext uri="{FF2B5EF4-FFF2-40B4-BE49-F238E27FC236}">
                <a16:creationId xmlns:a16="http://schemas.microsoft.com/office/drawing/2014/main" id="{54DB3E15-4EC5-5B5C-3F40-DE56AFCC1CF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3093700" y="629508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3" name="Zástupný obsah 1">
            <a:extLst>
              <a:ext uri="{FF2B5EF4-FFF2-40B4-BE49-F238E27FC236}">
                <a16:creationId xmlns:a16="http://schemas.microsoft.com/office/drawing/2014/main" id="{26192FD2-84FD-3A1C-5064-D6956EF9196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48563" y="1458383"/>
            <a:ext cx="5111750" cy="11628110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podnadpis 1">
            <a:extLst>
              <a:ext uri="{FF2B5EF4-FFF2-40B4-BE49-F238E27FC236}">
                <a16:creationId xmlns:a16="http://schemas.microsoft.com/office/drawing/2014/main" id="{36E24101-0C63-33B4-7A3A-BD1DAC7F846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48563" y="628650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83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8" pos="7975" userDrawn="1">
          <p15:clr>
            <a:srgbClr val="FBAE40"/>
          </p15:clr>
        </p15:guide>
        <p15:guide id="9" pos="8247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918" userDrawn="1">
          <p15:clr>
            <a:srgbClr val="FBAE40"/>
          </p15:clr>
        </p15:guide>
        <p15:guide id="23" orient="horz" pos="782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podnadpisy a obsah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FE076683-0B49-7D20-30FB-3ADC5322E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15" name="Zástupný obsah 3">
            <a:extLst>
              <a:ext uri="{FF2B5EF4-FFF2-40B4-BE49-F238E27FC236}">
                <a16:creationId xmlns:a16="http://schemas.microsoft.com/office/drawing/2014/main" id="{70B01223-2D23-1CDA-B418-3F9F6CC9FDCB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546976" y="7902000"/>
            <a:ext cx="7884000" cy="5183717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9" name="Zástupný podnadpis 3">
            <a:extLst>
              <a:ext uri="{FF2B5EF4-FFF2-40B4-BE49-F238E27FC236}">
                <a16:creationId xmlns:a16="http://schemas.microsoft.com/office/drawing/2014/main" id="{3F9F5D82-D107-EB9E-EB9C-FF03F3BE96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48563" y="7073900"/>
            <a:ext cx="7884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BEDC8BDE-FC1A-D356-BA8B-CF7AA081C570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5863888" y="1459240"/>
            <a:ext cx="7885111" cy="5183717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2" name="Zástupný podnadpis 2">
            <a:extLst>
              <a:ext uri="{FF2B5EF4-FFF2-40B4-BE49-F238E27FC236}">
                <a16:creationId xmlns:a16="http://schemas.microsoft.com/office/drawing/2014/main" id="{54DB3E15-4EC5-5B5C-3F40-DE56AFCC1CF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865475" y="629508"/>
            <a:ext cx="7885111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3" name="Zástupný obsah 1">
            <a:extLst>
              <a:ext uri="{FF2B5EF4-FFF2-40B4-BE49-F238E27FC236}">
                <a16:creationId xmlns:a16="http://schemas.microsoft.com/office/drawing/2014/main" id="{26192FD2-84FD-3A1C-5064-D6956EF9196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48562" y="1458383"/>
            <a:ext cx="7883525" cy="5183717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podnadpis 1">
            <a:extLst>
              <a:ext uri="{FF2B5EF4-FFF2-40B4-BE49-F238E27FC236}">
                <a16:creationId xmlns:a16="http://schemas.microsoft.com/office/drawing/2014/main" id="{36E24101-0C63-33B4-7A3A-BD1DAC7F846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48562" y="628650"/>
            <a:ext cx="7883525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Zástupný obsah 3">
            <a:extLst>
              <a:ext uri="{FF2B5EF4-FFF2-40B4-BE49-F238E27FC236}">
                <a16:creationId xmlns:a16="http://schemas.microsoft.com/office/drawing/2014/main" id="{2ADD7FD9-3FC3-C863-E9F7-731F4F3B3B6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15863888" y="7903633"/>
            <a:ext cx="7884000" cy="5183717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Zástupný podnadpis 3">
            <a:extLst>
              <a:ext uri="{FF2B5EF4-FFF2-40B4-BE49-F238E27FC236}">
                <a16:creationId xmlns:a16="http://schemas.microsoft.com/office/drawing/2014/main" id="{74403BF4-A16A-85AD-48F4-0AEEDBDEC6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865475" y="7075533"/>
            <a:ext cx="7884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</p:spTree>
    <p:extLst>
      <p:ext uri="{BB962C8B-B14F-4D97-AF65-F5344CB8AC3E}">
        <p14:creationId xmlns:p14="http://schemas.microsoft.com/office/powerpoint/2010/main" val="3810753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918" userDrawn="1">
          <p15:clr>
            <a:srgbClr val="FBAE40"/>
          </p15:clr>
        </p15:guide>
        <p15:guide id="23" orient="horz" pos="782" userDrawn="1">
          <p15:clr>
            <a:srgbClr val="FBAE40"/>
          </p15:clr>
        </p15:guide>
        <p15:guide id="25" orient="horz" pos="4184" userDrawn="1">
          <p15:clr>
            <a:srgbClr val="FBAE40"/>
          </p15:clr>
        </p15:guide>
        <p15:guide id="26" orient="horz" pos="4456" userDrawn="1">
          <p15:clr>
            <a:srgbClr val="FBAE40"/>
          </p15:clr>
        </p15:guide>
        <p15:guide id="27" orient="horz" pos="4842" userDrawn="1">
          <p15:clr>
            <a:srgbClr val="FBAE40"/>
          </p15:clr>
        </p15:guide>
        <p15:guide id="28" orient="horz" pos="4978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y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y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2" name="Zástupy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5089-20B9-4557-9683-8F5FD4DC4379}" type="datetime1">
              <a:rPr lang="cs-CZ" smtClean="0"/>
              <a:t>27.02.2025</a:t>
            </a:fld>
            <a:endParaRPr lang="cs-CZ"/>
          </a:p>
        </p:txBody>
      </p:sp>
      <p:sp>
        <p:nvSpPr>
          <p:cNvPr id="8" name="Zástupný symbol obrázku">
            <a:extLst>
              <a:ext uri="{FF2B5EF4-FFF2-40B4-BE49-F238E27FC236}">
                <a16:creationId xmlns:a16="http://schemas.microsoft.com/office/drawing/2014/main" id="{4E2F1F6D-6F64-0368-03E2-BA7E941FD6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231140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60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0" userDrawn="1">
          <p15:clr>
            <a:srgbClr val="FBAE40"/>
          </p15:clr>
        </p15:guide>
        <p15:guide id="3" pos="14960" userDrawn="1">
          <p15:clr>
            <a:srgbClr val="FBAE40"/>
          </p15:clr>
        </p15:guide>
        <p15:guide id="5" orient="horz" pos="7042" userDrawn="1">
          <p15:clr>
            <a:srgbClr val="FBAE40"/>
          </p15:clr>
        </p15:guide>
        <p15:guide id="6" orient="horz" pos="1598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720D-04F8-4C9D-A58A-19E3FEBBB841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91897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7" name="Zástupný text">
            <a:extLst>
              <a:ext uri="{FF2B5EF4-FFF2-40B4-BE49-F238E27FC236}">
                <a16:creationId xmlns:a16="http://schemas.microsoft.com/office/drawing/2014/main" id="{6C8A9614-40BD-D691-9277-27FB1687C8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0" y="3221038"/>
            <a:ext cx="3492500" cy="795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258E6198-6C7C-CF51-CE5E-35F1C2EA7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500" y="2465390"/>
            <a:ext cx="3492499" cy="46831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89205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29" userDrawn="1">
          <p15:clr>
            <a:srgbClr val="FBAE40"/>
          </p15:clr>
        </p15:guide>
        <p15:guide id="12" orient="horz" pos="184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12760" userDrawn="1">
          <p15:clr>
            <a:srgbClr val="FBAE40"/>
          </p15:clr>
        </p15:guide>
        <p15:guide id="26" pos="12488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9879-044D-4725-AFBC-7F37F860B1F5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52654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2" name="Zástupný text">
            <a:extLst>
              <a:ext uri="{FF2B5EF4-FFF2-40B4-BE49-F238E27FC236}">
                <a16:creationId xmlns:a16="http://schemas.microsoft.com/office/drawing/2014/main" id="{833CBD48-786C-C536-6AE0-FDD4A163F0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32200" y="3725863"/>
            <a:ext cx="7416800" cy="7452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Nadpis">
            <a:extLst>
              <a:ext uri="{FF2B5EF4-FFF2-40B4-BE49-F238E27FC236}">
                <a16:creationId xmlns:a16="http://schemas.microsoft.com/office/drawing/2014/main" id="{FE8100EB-C2CC-5AA5-2FBF-CF78877DB9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32200" y="2465389"/>
            <a:ext cx="74168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14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26" pos="10016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, nadpis a pod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149C-D1E1-4C8F-BC5E-847C1151EF9B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13411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1" name="Zástupný text">
            <a:extLst>
              <a:ext uri="{FF2B5EF4-FFF2-40B4-BE49-F238E27FC236}">
                <a16:creationId xmlns:a16="http://schemas.microsoft.com/office/drawing/2014/main" id="{3F490A3E-598D-6AF8-CBB4-DA965CF3CD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2407900" y="4625975"/>
            <a:ext cx="11341100" cy="6552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podnadpis">
            <a:extLst>
              <a:ext uri="{FF2B5EF4-FFF2-40B4-BE49-F238E27FC236}">
                <a16:creationId xmlns:a16="http://schemas.microsoft.com/office/drawing/2014/main" id="{3013A484-BE21-0732-5E28-C26C9AF60C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407900" y="3725863"/>
            <a:ext cx="11341100" cy="61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4656C5EB-670E-5517-C78D-9175760E23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07900" y="2465389"/>
            <a:ext cx="113411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974236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7544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29" orient="horz" pos="2732" userDrawn="1">
          <p15:clr>
            <a:srgbClr val="FBAE40"/>
          </p15:clr>
        </p15:guide>
        <p15:guide id="30" orient="horz" pos="291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JPG 150 dpi kvalita 8" descr="Obsah obrázku obvod, text, snímek obrazovky&#10;&#10;Popis byl vytvořen automaticky">
            <a:extLst>
              <a:ext uri="{FF2B5EF4-FFF2-40B4-BE49-F238E27FC236}">
                <a16:creationId xmlns:a16="http://schemas.microsoft.com/office/drawing/2014/main" id="{993CCB3F-34AB-5509-6653-4A985C1E4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65B078F1-A9B4-8070-D44D-9DF8422705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600" y="633600"/>
            <a:ext cx="12335657" cy="1929600"/>
          </a:xfrm>
          <a:prstGeom prst="rect">
            <a:avLst/>
          </a:prstGeom>
        </p:spPr>
      </p:pic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fld id="{E7E670E9-0C96-4A21-979D-C3E495B1D64F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503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pos="400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orient="horz" pos="7472" userDrawn="1">
          <p15:clr>
            <a:srgbClr val="FBAE40"/>
          </p15:clr>
        </p15:guide>
        <p15:guide id="6" orient="horz" pos="8176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, text t7 (44 b.) 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20D9-BB59-45EB-B5A2-D54F75595BCD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13411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9" name="Zástupný text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0" y="3221038"/>
            <a:ext cx="3492500" cy="795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Zástupný text t7">
            <a:extLst>
              <a:ext uri="{FF2B5EF4-FFF2-40B4-BE49-F238E27FC236}">
                <a16:creationId xmlns:a16="http://schemas.microsoft.com/office/drawing/2014/main" id="{8F0912BA-6D08-F774-F4CB-FACB2E222D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407900" y="2465388"/>
            <a:ext cx="7416800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500" y="2465390"/>
            <a:ext cx="3492499" cy="46831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67031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29" userDrawn="1">
          <p15:clr>
            <a:srgbClr val="FBAE40"/>
          </p15:clr>
        </p15:guide>
        <p15:guide id="12" orient="horz" pos="184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7544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7 (44 b.), obrázek 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9387-03BE-4058-9158-820C55EE74F5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83600" y="2536825"/>
            <a:ext cx="113411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9" name="Zástupný text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0" y="3221038"/>
            <a:ext cx="3492500" cy="7956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Zástupný text t7">
            <a:extLst>
              <a:ext uri="{FF2B5EF4-FFF2-40B4-BE49-F238E27FC236}">
                <a16:creationId xmlns:a16="http://schemas.microsoft.com/office/drawing/2014/main" id="{8F0912BA-6D08-F774-F4CB-FACB2E222D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2465388"/>
            <a:ext cx="7416800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500" y="2465390"/>
            <a:ext cx="3492499" cy="46831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788625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29" userDrawn="1">
          <p15:clr>
            <a:srgbClr val="FBAE40"/>
          </p15:clr>
        </p15:guide>
        <p15:guide id="12" orient="horz" pos="184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12488" userDrawn="1">
          <p15:clr>
            <a:srgbClr val="FBAE40"/>
          </p15:clr>
        </p15:guide>
        <p15:guide id="26" pos="5344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12760" userDrawn="1">
          <p15:clr>
            <a:srgbClr val="FBAE40"/>
          </p15:clr>
        </p15:guide>
        <p15:guide id="32" pos="5072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rázek a text ve třech sloup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15B0-B4AF-4C47-B7B8-7A37EF680D53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Zástupný text">
            <a:extLst>
              <a:ext uri="{FF2B5EF4-FFF2-40B4-BE49-F238E27FC236}">
                <a16:creationId xmlns:a16="http://schemas.microsoft.com/office/drawing/2014/main" id="{9F7EDB71-6C9B-A5A6-E12C-69F248052A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407900" y="2465388"/>
            <a:ext cx="11341100" cy="8712000"/>
          </a:xfrm>
        </p:spPr>
        <p:txBody>
          <a:bodyPr numCol="3" spcCol="432000"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Zástupný symbol obrázku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5057775"/>
            <a:ext cx="11341100" cy="612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4656C5EB-670E-5517-C78D-9175760E2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465389"/>
            <a:ext cx="11341100" cy="2160586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637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7544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0" orient="horz" pos="2914" userDrawn="1">
          <p15:clr>
            <a:srgbClr val="FBAE40"/>
          </p15:clr>
        </p15:guide>
        <p15:guide id="31" orient="horz" pos="3186" userDrawn="1">
          <p15:clr>
            <a:srgbClr val="FBAE40"/>
          </p15:clr>
        </p15:guide>
        <p15:guide id="32" pos="10016" userDrawn="1">
          <p15:clr>
            <a:srgbClr val="FBAE40"/>
          </p15:clr>
        </p15:guide>
        <p15:guide id="33" pos="10288" userDrawn="1">
          <p15:clr>
            <a:srgbClr val="FBAE40"/>
          </p15:clr>
        </p15:guide>
        <p15:guide id="34" pos="12488" userDrawn="1">
          <p15:clr>
            <a:srgbClr val="FBAE40"/>
          </p15:clr>
        </p15:guide>
        <p15:guide id="35" pos="1276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a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0241-B62C-4B33-A5D5-45E37409B3E0}" type="datetime1">
              <a:rPr lang="cs-CZ" smtClean="0"/>
              <a:t>27.02.2025</a:t>
            </a:fld>
            <a:endParaRPr lang="cs-CZ"/>
          </a:p>
        </p:txBody>
      </p:sp>
      <p:sp>
        <p:nvSpPr>
          <p:cNvPr id="10" name="Zástupný symbol obrázku 2">
            <a:extLst>
              <a:ext uri="{FF2B5EF4-FFF2-40B4-BE49-F238E27FC236}">
                <a16:creationId xmlns:a16="http://schemas.microsoft.com/office/drawing/2014/main" id="{096E2805-64E3-0EE0-EDDB-1A601EE404B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407902" y="2543810"/>
            <a:ext cx="11341100" cy="6734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1341100" cy="6734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9CDBBF36-ACA9-3FD1-1C36-B6B4458396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407902" y="10387013"/>
            <a:ext cx="11341100" cy="792000"/>
          </a:xfrm>
        </p:spPr>
        <p:txBody>
          <a:bodyPr numCol="1" spcCol="0">
            <a:noAutofit/>
          </a:bodyPr>
          <a:lstStyle>
            <a:lvl1pPr>
              <a:spcBef>
                <a:spcPts val="0"/>
              </a:spcBef>
              <a:defRPr sz="1800"/>
            </a:lvl1pPr>
            <a:lvl2pPr marL="216000" indent="-180000">
              <a:spcBef>
                <a:spcPts val="0"/>
              </a:spcBef>
              <a:defRPr sz="1800"/>
            </a:lvl2pPr>
            <a:lvl3pPr marL="360000" indent="-180000">
              <a:spcBef>
                <a:spcPts val="0"/>
              </a:spcBef>
              <a:defRPr sz="1800"/>
            </a:lvl3pPr>
            <a:lvl4pPr marL="540000" indent="-180000">
              <a:spcBef>
                <a:spcPts val="0"/>
              </a:spcBef>
              <a:defRPr sz="1800"/>
            </a:lvl4pPr>
            <a:lvl5pPr marL="720000" indent="-180000">
              <a:spcBef>
                <a:spcPts val="0"/>
              </a:spcBef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Zástupný text 1">
            <a:extLst>
              <a:ext uri="{FF2B5EF4-FFF2-40B4-BE49-F238E27FC236}">
                <a16:creationId xmlns:a16="http://schemas.microsoft.com/office/drawing/2014/main" id="{9F7EDB71-6C9B-A5A6-E12C-69F248052A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10387014"/>
            <a:ext cx="11341100" cy="792000"/>
          </a:xfrm>
        </p:spPr>
        <p:txBody>
          <a:bodyPr numCol="1" spcCol="0">
            <a:noAutofit/>
          </a:bodyPr>
          <a:lstStyle>
            <a:lvl1pPr>
              <a:spcBef>
                <a:spcPts val="0"/>
              </a:spcBef>
              <a:defRPr sz="1800"/>
            </a:lvl1pPr>
            <a:lvl2pPr marL="216000" indent="-180000">
              <a:spcBef>
                <a:spcPts val="0"/>
              </a:spcBef>
              <a:defRPr sz="1800"/>
            </a:lvl2pPr>
            <a:lvl3pPr marL="360000" indent="-180000">
              <a:spcBef>
                <a:spcPts val="0"/>
              </a:spcBef>
              <a:defRPr sz="1800"/>
            </a:lvl3pPr>
            <a:lvl4pPr marL="540000" indent="-180000">
              <a:spcBef>
                <a:spcPts val="0"/>
              </a:spcBef>
              <a:defRPr sz="1800"/>
            </a:lvl4pPr>
            <a:lvl5pPr marL="720000" indent="-180000">
              <a:spcBef>
                <a:spcPts val="0"/>
              </a:spcBef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Zástupný nadpis 2">
            <a:extLst>
              <a:ext uri="{FF2B5EF4-FFF2-40B4-BE49-F238E27FC236}">
                <a16:creationId xmlns:a16="http://schemas.microsoft.com/office/drawing/2014/main" id="{59448C46-6C58-FC82-C201-89917F8162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407900" y="9703074"/>
            <a:ext cx="11341100" cy="43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Klinutím vložíte nadpis.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4656C5EB-670E-5517-C78D-9175760E2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9702800"/>
            <a:ext cx="11341100" cy="43338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038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7544" userDrawn="1">
          <p15:clr>
            <a:srgbClr val="FBAE40"/>
          </p15:clr>
        </p15:guide>
        <p15:guide id="27" orient="horz" pos="5840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2" orient="horz" pos="6112" userDrawn="1">
          <p15:clr>
            <a:srgbClr val="FBAE40"/>
          </p15:clr>
        </p15:guide>
        <p15:guide id="33" orient="horz" pos="6384" userDrawn="1">
          <p15:clr>
            <a:srgbClr val="FBAE40"/>
          </p15:clr>
        </p15:guide>
        <p15:guide id="34" orient="horz" pos="6543" userDrawn="1">
          <p15:clr>
            <a:srgbClr val="FBAE40"/>
          </p15:clr>
        </p15:guide>
        <p15:guide id="35" orient="horz" pos="1553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, text t7 (44 b.) 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48B1-1F64-4377-8B36-4630207B0294}" type="datetime1">
              <a:rPr lang="cs-CZ" smtClean="0"/>
              <a:t>27.02.2025</a:t>
            </a:fld>
            <a:endParaRPr lang="cs-CZ"/>
          </a:p>
        </p:txBody>
      </p:sp>
      <p:sp>
        <p:nvSpPr>
          <p:cNvPr id="8" name="Zástupný symbol obrázku 2">
            <a:extLst>
              <a:ext uri="{FF2B5EF4-FFF2-40B4-BE49-F238E27FC236}">
                <a16:creationId xmlns:a16="http://schemas.microsoft.com/office/drawing/2014/main" id="{BF6FD368-4CAA-B492-89D7-96EFBEED90D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000" y="7075176"/>
            <a:ext cx="11341100" cy="4104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11341100" cy="4104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9" name="Zástupný text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0" y="3221038"/>
            <a:ext cx="3492500" cy="795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Zástupný text t7">
            <a:extLst>
              <a:ext uri="{FF2B5EF4-FFF2-40B4-BE49-F238E27FC236}">
                <a16:creationId xmlns:a16="http://schemas.microsoft.com/office/drawing/2014/main" id="{8F0912BA-6D08-F774-F4CB-FACB2E222D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407900" y="2465388"/>
            <a:ext cx="7416800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500" y="2465390"/>
            <a:ext cx="3492499" cy="46831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42293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0" orient="horz" pos="4184" userDrawn="1">
          <p15:clr>
            <a:srgbClr val="FBAE40"/>
          </p15:clr>
        </p15:guide>
        <p15:guide id="11" orient="horz" pos="2029" userDrawn="1">
          <p15:clr>
            <a:srgbClr val="FBAE40"/>
          </p15:clr>
        </p15:guide>
        <p15:guide id="12" orient="horz" pos="184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7544" userDrawn="1">
          <p15:clr>
            <a:srgbClr val="FBAE40"/>
          </p15:clr>
        </p15:guide>
        <p15:guide id="27" orient="horz" pos="704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29" orient="horz" pos="4456" userDrawn="1">
          <p15:clr>
            <a:srgbClr val="FBAE40"/>
          </p15:clr>
        </p15:guide>
        <p15:guide id="30" pos="12488" userDrawn="1">
          <p15:clr>
            <a:srgbClr val="FBAE40"/>
          </p15:clr>
        </p15:guide>
        <p15:guide id="31" pos="1276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, nadpisy a text t7 (44 b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CE9A-DE7D-4C15-8ED3-7E0F8A398D3B}" type="datetime1">
              <a:rPr lang="cs-CZ" smtClean="0"/>
              <a:t>27.02.2025</a:t>
            </a:fld>
            <a:endParaRPr lang="cs-CZ"/>
          </a:p>
        </p:txBody>
      </p:sp>
      <p:sp>
        <p:nvSpPr>
          <p:cNvPr id="12" name="Zástupný text t7">
            <a:extLst>
              <a:ext uri="{FF2B5EF4-FFF2-40B4-BE49-F238E27FC236}">
                <a16:creationId xmlns:a16="http://schemas.microsoft.com/office/drawing/2014/main" id="{8F0912BA-6D08-F774-F4CB-FACB2E222D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332200" y="2465388"/>
            <a:ext cx="7416798" cy="8712000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  <a:lvl2pPr marL="432000" indent="-432000">
              <a:defRPr sz="4400" b="1">
                <a:solidFill>
                  <a:schemeClr val="accent1"/>
                </a:solidFill>
              </a:defRPr>
            </a:lvl2pPr>
            <a:lvl3pPr marL="864000" indent="-432000">
              <a:defRPr sz="4400" b="1">
                <a:solidFill>
                  <a:schemeClr val="accent1"/>
                </a:solidFill>
              </a:defRPr>
            </a:lvl3pPr>
            <a:lvl4pPr marL="1296000" indent="-432000">
              <a:defRPr sz="4400" b="1">
                <a:solidFill>
                  <a:schemeClr val="accent1"/>
                </a:solidFill>
              </a:defRPr>
            </a:lvl4pPr>
            <a:lvl5pPr marL="1728000" indent="-432000">
              <a:defRPr sz="44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D22EC6A5-16E6-D5FD-F0D5-41B664BE456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83600" y="2536825"/>
            <a:ext cx="7416800" cy="4321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3" name="Zástupný text 2">
            <a:extLst>
              <a:ext uri="{FF2B5EF4-FFF2-40B4-BE49-F238E27FC236}">
                <a16:creationId xmlns:a16="http://schemas.microsoft.com/office/drawing/2014/main" id="{1C71612A-DF3F-3B46-D978-280453D3B45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3600" y="8226424"/>
            <a:ext cx="7416800" cy="2952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Zástupný nadpis 2">
            <a:extLst>
              <a:ext uri="{FF2B5EF4-FFF2-40B4-BE49-F238E27FC236}">
                <a16:creationId xmlns:a16="http://schemas.microsoft.com/office/drawing/2014/main" id="{4373FBB7-2BD2-6556-83B3-D024A6E685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83600" y="7326314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7416800" cy="4321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9" name="Zástupný text 1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8226424"/>
            <a:ext cx="7416800" cy="2952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7326313"/>
            <a:ext cx="74168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62533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0" orient="horz" pos="432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0016" userDrawn="1">
          <p15:clr>
            <a:srgbClr val="FBAE40"/>
          </p15:clr>
        </p15:guide>
        <p15:guide id="26" pos="5344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10288" userDrawn="1">
          <p15:clr>
            <a:srgbClr val="FBAE40"/>
          </p15:clr>
        </p15:guide>
        <p15:guide id="32" orient="horz" pos="4615" userDrawn="1">
          <p15:clr>
            <a:srgbClr val="FBAE40"/>
          </p15:clr>
        </p15:guide>
        <p15:guide id="33" orient="horz" pos="5000" userDrawn="1">
          <p15:clr>
            <a:srgbClr val="FBAE40"/>
          </p15:clr>
        </p15:guide>
        <p15:guide id="34" orient="horz" pos="5182" userDrawn="1">
          <p15:clr>
            <a:srgbClr val="FBAE40"/>
          </p15:clr>
        </p15:guide>
        <p15:guide id="35" pos="5072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rázky 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221-EB53-45CC-88FC-0AF93DC6F8D2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Zástupný symbol obrázku 3">
            <a:extLst>
              <a:ext uri="{FF2B5EF4-FFF2-40B4-BE49-F238E27FC236}">
                <a16:creationId xmlns:a16="http://schemas.microsoft.com/office/drawing/2014/main" id="{456D3749-F7ED-6E21-040A-3F2E0F937CF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483600" y="2536825"/>
            <a:ext cx="74168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D22EC6A5-16E6-D5FD-F0D5-41B664BE456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35000" y="7974013"/>
            <a:ext cx="7416800" cy="3205162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7416800" cy="5005388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9" name="Zástupný text 1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32200" y="3365499"/>
            <a:ext cx="7416800" cy="7811326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32200" y="2465388"/>
            <a:ext cx="74168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425347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120" userDrawn="1">
          <p15:clr>
            <a:srgbClr val="FBAE40"/>
          </p15:clr>
        </p15:guide>
        <p15:guide id="12" orient="horz" pos="1939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26" pos="5344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10016" userDrawn="1">
          <p15:clr>
            <a:srgbClr val="FBAE40"/>
          </p15:clr>
        </p15:guide>
        <p15:guide id="33" orient="horz" pos="4751" userDrawn="1">
          <p15:clr>
            <a:srgbClr val="FBAE40"/>
          </p15:clr>
        </p15:guide>
        <p15:guide id="34" orient="horz" pos="5023" userDrawn="1">
          <p15:clr>
            <a:srgbClr val="FBAE40"/>
          </p15:clr>
        </p15:guide>
        <p15:guide id="35" pos="5072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rázky a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64C0-C0E3-434E-8490-6C7B3F7CED06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Zástupný symbol obrázku 3">
            <a:extLst>
              <a:ext uri="{FF2B5EF4-FFF2-40B4-BE49-F238E27FC236}">
                <a16:creationId xmlns:a16="http://schemas.microsoft.com/office/drawing/2014/main" id="{456D3749-F7ED-6E21-040A-3F2E0F937CF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6332200" y="2538730"/>
            <a:ext cx="7416800" cy="4321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EA09D683-EB01-EB44-6A31-C5B06F4E39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6332200" y="8226000"/>
            <a:ext cx="7416800" cy="2952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Zástupný nadpis 3">
            <a:extLst>
              <a:ext uri="{FF2B5EF4-FFF2-40B4-BE49-F238E27FC236}">
                <a16:creationId xmlns:a16="http://schemas.microsoft.com/office/drawing/2014/main" id="{A258D068-FA5D-03E7-90C3-D662052C293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332200" y="7326000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D22EC6A5-16E6-D5FD-F0D5-41B664BE456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83600" y="2536825"/>
            <a:ext cx="7416800" cy="4321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3" name="Zástupný text 2">
            <a:extLst>
              <a:ext uri="{FF2B5EF4-FFF2-40B4-BE49-F238E27FC236}">
                <a16:creationId xmlns:a16="http://schemas.microsoft.com/office/drawing/2014/main" id="{1C71612A-DF3F-3B46-D978-280453D3B45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3600" y="8226424"/>
            <a:ext cx="7416800" cy="2952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Zástupný nadpis 2">
            <a:extLst>
              <a:ext uri="{FF2B5EF4-FFF2-40B4-BE49-F238E27FC236}">
                <a16:creationId xmlns:a16="http://schemas.microsoft.com/office/drawing/2014/main" id="{4373FBB7-2BD2-6556-83B3-D024A6E685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83600" y="7326314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2536825"/>
            <a:ext cx="7416800" cy="432117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9" name="Zástupný text 1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8226424"/>
            <a:ext cx="7416800" cy="2952000"/>
          </a:xfrm>
        </p:spPr>
        <p:txBody>
          <a:bodyPr>
            <a:normAutofit/>
          </a:bodyPr>
          <a:lstStyle>
            <a:lvl1pPr>
              <a:defRPr sz="2400"/>
            </a:lvl1pPr>
            <a:lvl2pPr marL="216000" indent="-216000">
              <a:defRPr sz="2400"/>
            </a:lvl2pPr>
            <a:lvl3pPr marL="432000" indent="-216000">
              <a:defRPr sz="2400"/>
            </a:lvl3pPr>
            <a:lvl4pPr marL="648000" indent="-216000">
              <a:defRPr sz="2400"/>
            </a:lvl4pPr>
            <a:lvl5pPr marL="864000" indent="-216000">
              <a:defRPr sz="2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7326313"/>
            <a:ext cx="74168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512230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0" orient="horz" pos="4320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26" pos="5344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10016" userDrawn="1">
          <p15:clr>
            <a:srgbClr val="FBAE40"/>
          </p15:clr>
        </p15:guide>
        <p15:guide id="32" orient="horz" pos="4615" userDrawn="1">
          <p15:clr>
            <a:srgbClr val="FBAE40"/>
          </p15:clr>
        </p15:guide>
        <p15:guide id="33" orient="horz" pos="5000" userDrawn="1">
          <p15:clr>
            <a:srgbClr val="FBAE40"/>
          </p15:clr>
        </p15:guide>
        <p15:guide id="34" orient="horz" pos="5182" userDrawn="1">
          <p15:clr>
            <a:srgbClr val="FBAE40"/>
          </p15:clr>
        </p15:guide>
        <p15:guide id="35" pos="5072" userDrawn="1">
          <p15:clr>
            <a:srgbClr val="FBAE40"/>
          </p15:clr>
        </p15:guide>
        <p15:guide id="36" orient="horz" pos="1553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B9DAF182-1EAB-5B0D-0461-4F305DB486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16" name="Zástupný symbol obrázku 3">
            <a:extLst>
              <a:ext uri="{FF2B5EF4-FFF2-40B4-BE49-F238E27FC236}">
                <a16:creationId xmlns:a16="http://schemas.microsoft.com/office/drawing/2014/main" id="{28893454-5228-DE25-C2AD-98609F77AEB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46975" y="8118475"/>
            <a:ext cx="7885113" cy="4068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4E7362FB-6285-88BF-AB8D-C28347A041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8637250" y="629999"/>
            <a:ext cx="5111750" cy="4068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5" name="Zástupný symbol obrázku 1">
            <a:extLst>
              <a:ext uri="{FF2B5EF4-FFF2-40B4-BE49-F238E27FC236}">
                <a16:creationId xmlns:a16="http://schemas.microsoft.com/office/drawing/2014/main" id="{CFC2080E-66F3-B183-8E1E-9DE2C351D7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46973" y="630000"/>
            <a:ext cx="10656000" cy="7056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84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4" orient="horz" pos="7654" userDrawn="1">
          <p15:clr>
            <a:srgbClr val="FBAE40"/>
          </p15:clr>
        </p15:guide>
        <p15:guide id="25" orient="horz" pos="5114" userDrawn="1">
          <p15:clr>
            <a:srgbClr val="FBAE40"/>
          </p15:clr>
        </p15:guide>
        <p15:guide id="26" orient="horz" pos="4842" userDrawn="1">
          <p15:clr>
            <a:srgbClr val="FBAE40"/>
          </p15:clr>
        </p15:guide>
        <p15:guide id="27" orient="horz" pos="2959" userDrawn="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rázky s komentář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6B590EA2-E7FD-C77B-D283-4FFF59B346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9" name="Zástupný text t11">
            <a:extLst>
              <a:ext uri="{FF2B5EF4-FFF2-40B4-BE49-F238E27FC236}">
                <a16:creationId xmlns:a16="http://schemas.microsoft.com/office/drawing/2014/main" id="{B9075DCC-575C-BE4B-858D-790ED829E9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1406772" y="628649"/>
            <a:ext cx="2342227" cy="12457349"/>
          </a:xfrm>
        </p:spPr>
        <p:txBody>
          <a:bodyPr>
            <a:normAutofit/>
          </a:bodyPr>
          <a:lstStyle>
            <a:lvl1pPr>
              <a:defRPr sz="1400"/>
            </a:lvl1pPr>
            <a:lvl2pPr marL="144000" indent="-144000">
              <a:defRPr sz="1400"/>
            </a:lvl2pPr>
            <a:lvl3pPr marL="288000" indent="-144000">
              <a:defRPr sz="1400"/>
            </a:lvl3pPr>
            <a:lvl4pPr marL="432000" indent="-144000">
              <a:defRPr sz="1400"/>
            </a:lvl4pPr>
            <a:lvl5pPr marL="576000" indent="-144000"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6" name="Zástupný symbol obrázku 3">
            <a:extLst>
              <a:ext uri="{FF2B5EF4-FFF2-40B4-BE49-F238E27FC236}">
                <a16:creationId xmlns:a16="http://schemas.microsoft.com/office/drawing/2014/main" id="{28893454-5228-DE25-C2AD-98609F77AEB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092113" y="8118475"/>
            <a:ext cx="7885112" cy="381635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4E7362FB-6285-88BF-AB8D-C28347A041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48563" y="8118474"/>
            <a:ext cx="5111750" cy="49675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5" name="Zástupný symbol obrázku 1">
            <a:extLst>
              <a:ext uri="{FF2B5EF4-FFF2-40B4-BE49-F238E27FC236}">
                <a16:creationId xmlns:a16="http://schemas.microsoft.com/office/drawing/2014/main" id="{CFC2080E-66F3-B183-8E1E-9DE2C351D7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46973" y="630000"/>
            <a:ext cx="13428000" cy="7056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0" name="Zástupný text">
            <a:extLst>
              <a:ext uri="{FF2B5EF4-FFF2-40B4-BE49-F238E27FC236}">
                <a16:creationId xmlns:a16="http://schemas.microsoft.com/office/drawing/2014/main" id="{103D9C0F-223E-F794-120B-3B2B2CFA687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80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8" pos="7975" userDrawn="1">
          <p15:clr>
            <a:srgbClr val="FBAE40"/>
          </p15:clr>
        </p15:guide>
        <p15:guide id="9" pos="8247" userDrawn="1">
          <p15:clr>
            <a:srgbClr val="FBAE40"/>
          </p15:clr>
        </p15:guide>
        <p15:guide id="14" pos="13214" userDrawn="1">
          <p15:clr>
            <a:srgbClr val="FBAE40"/>
          </p15:clr>
        </p15:guide>
        <p15:guide id="15" pos="13486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918" userDrawn="1">
          <p15:clr>
            <a:srgbClr val="FBAE40"/>
          </p15:clr>
        </p15:guide>
        <p15:guide id="23" orient="horz" pos="782" userDrawn="1">
          <p15:clr>
            <a:srgbClr val="FBAE40"/>
          </p15:clr>
        </p15:guide>
        <p15:guide id="24" orient="horz" pos="7518" userDrawn="1">
          <p15:clr>
            <a:srgbClr val="FBAE40"/>
          </p15:clr>
        </p15:guide>
        <p15:guide id="25" orient="horz" pos="5114" userDrawn="1">
          <p15:clr>
            <a:srgbClr val="FBAE40"/>
          </p15:clr>
        </p15:guide>
        <p15:guide id="26" orient="horz" pos="48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 DX CZ zelené rgb 007777.svg">
            <a:extLst>
              <a:ext uri="{FF2B5EF4-FFF2-40B4-BE49-F238E27FC236}">
                <a16:creationId xmlns:a16="http://schemas.microsoft.com/office/drawing/2014/main" id="{40F53B3B-ACE1-B0E1-1E90-BD7296C2D5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598" y="633600"/>
            <a:ext cx="12335660" cy="1929600"/>
          </a:xfrm>
          <a:prstGeom prst="rect">
            <a:avLst/>
          </a:prstGeom>
        </p:spPr>
      </p:pic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fld id="{A50CDEC7-9DF6-45F0-84A9-352EF50218F6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3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756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orient="horz" pos="7472" userDrawn="1">
          <p15:clr>
            <a:srgbClr val="FBAE40"/>
          </p15:clr>
        </p15:guide>
        <p15:guide id="4" orient="horz" pos="8176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6" pos="1496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rázky s pod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87214804-C0E8-3140-49BE-24C0CE1DF4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15" name="Zástupný obsah 3">
            <a:extLst>
              <a:ext uri="{FF2B5EF4-FFF2-40B4-BE49-F238E27FC236}">
                <a16:creationId xmlns:a16="http://schemas.microsoft.com/office/drawing/2014/main" id="{70B01223-2D23-1CDA-B418-3F9F6CC9FDCB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18637200" y="5959803"/>
            <a:ext cx="5111750" cy="7128403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9" name="Zástupný podnadpis 3">
            <a:extLst>
              <a:ext uri="{FF2B5EF4-FFF2-40B4-BE49-F238E27FC236}">
                <a16:creationId xmlns:a16="http://schemas.microsoft.com/office/drawing/2014/main" id="{3F9F5D82-D107-EB9E-EB9C-FF03F3BE96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8637000" y="5129213"/>
            <a:ext cx="511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BEDC8BDE-FC1A-D356-BA8B-CF7AA081C570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3090523" y="5959803"/>
            <a:ext cx="5111750" cy="7128403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2" name="Zástupný podnadpis 2">
            <a:extLst>
              <a:ext uri="{FF2B5EF4-FFF2-40B4-BE49-F238E27FC236}">
                <a16:creationId xmlns:a16="http://schemas.microsoft.com/office/drawing/2014/main" id="{54DB3E15-4EC5-5B5C-3F40-DE56AFCC1CF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3092110" y="5130071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3" name="Zástupný obsah 1">
            <a:extLst>
              <a:ext uri="{FF2B5EF4-FFF2-40B4-BE49-F238E27FC236}">
                <a16:creationId xmlns:a16="http://schemas.microsoft.com/office/drawing/2014/main" id="{26192FD2-84FD-3A1C-5064-D6956EF9196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46973" y="5958946"/>
            <a:ext cx="5111750" cy="7128403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180000" indent="-180000">
              <a:defRPr sz="1800" b="0">
                <a:solidFill>
                  <a:schemeClr val="tx1"/>
                </a:solidFill>
              </a:defRPr>
            </a:lvl2pPr>
            <a:lvl3pPr marL="360000" indent="-180000">
              <a:defRPr sz="1800" b="0">
                <a:solidFill>
                  <a:schemeClr val="tx1"/>
                </a:solidFill>
              </a:defRPr>
            </a:lvl3pPr>
            <a:lvl4pPr marL="540000" indent="-180000">
              <a:defRPr sz="1800" b="0">
                <a:solidFill>
                  <a:schemeClr val="tx1"/>
                </a:solidFill>
              </a:defRPr>
            </a:lvl4pPr>
            <a:lvl5pPr marL="720000" indent="-180000"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podnadpis 1">
            <a:extLst>
              <a:ext uri="{FF2B5EF4-FFF2-40B4-BE49-F238E27FC236}">
                <a16:creationId xmlns:a16="http://schemas.microsoft.com/office/drawing/2014/main" id="{36E24101-0C63-33B4-7A3A-BD1DAC7F846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46973" y="5129213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000F9314-9046-97D3-9540-C2DAFEA001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637200" y="629706"/>
            <a:ext cx="5112000" cy="4068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1" name="Zástupný symbol obrázku 2">
            <a:extLst>
              <a:ext uri="{FF2B5EF4-FFF2-40B4-BE49-F238E27FC236}">
                <a16:creationId xmlns:a16="http://schemas.microsoft.com/office/drawing/2014/main" id="{E64F1F47-A0FF-9FAE-3194-844396C1EEC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104019" y="630176"/>
            <a:ext cx="5111750" cy="4068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6" name="Zástupný symbol obrázku 1">
            <a:extLst>
              <a:ext uri="{FF2B5EF4-FFF2-40B4-BE49-F238E27FC236}">
                <a16:creationId xmlns:a16="http://schemas.microsoft.com/office/drawing/2014/main" id="{9C395DFA-5C31-E99F-77B0-3CB3AD80EF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46973" y="630000"/>
            <a:ext cx="5111750" cy="4067413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62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8" pos="7975" userDrawn="1">
          <p15:clr>
            <a:srgbClr val="FBAE40"/>
          </p15:clr>
        </p15:guide>
        <p15:guide id="9" pos="8247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2959" userDrawn="1">
          <p15:clr>
            <a:srgbClr val="FBAE40"/>
          </p15:clr>
        </p15:guide>
        <p15:guide id="24" orient="horz" pos="3231" userDrawn="1">
          <p15:clr>
            <a:srgbClr val="FBAE40"/>
          </p15:clr>
        </p15:guide>
        <p15:guide id="25" orient="horz" pos="3617" userDrawn="1">
          <p15:clr>
            <a:srgbClr val="FBAE40"/>
          </p15:clr>
        </p15:guide>
        <p15:guide id="26" orient="horz" pos="3753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rázky a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B240-C383-4A7C-8F76-F7622BCF105A}" type="datetime1">
              <a:rPr lang="cs-CZ" smtClean="0"/>
              <a:t>27.02.2025</a:t>
            </a:fld>
            <a:endParaRPr lang="cs-CZ"/>
          </a:p>
        </p:txBody>
      </p:sp>
      <p:sp>
        <p:nvSpPr>
          <p:cNvPr id="12" name="Zástupný symbol obrázku 4">
            <a:extLst>
              <a:ext uri="{FF2B5EF4-FFF2-40B4-BE49-F238E27FC236}">
                <a16:creationId xmlns:a16="http://schemas.microsoft.com/office/drawing/2014/main" id="{CCAEA594-55F5-155B-8C12-51ED2F7DB3B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2407900" y="7074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C50434A3-F42C-642A-C12F-7E9997254FF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35000" y="7074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3" name="Zástupný symbol obrázku 2">
            <a:extLst>
              <a:ext uri="{FF2B5EF4-FFF2-40B4-BE49-F238E27FC236}">
                <a16:creationId xmlns:a16="http://schemas.microsoft.com/office/drawing/2014/main" id="{414568F7-5216-E453-2BA0-6D6B5F34B4A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407900" y="2538985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7" name="Zástupný symbol obrázku 1">
            <a:extLst>
              <a:ext uri="{FF2B5EF4-FFF2-40B4-BE49-F238E27FC236}">
                <a16:creationId xmlns:a16="http://schemas.microsoft.com/office/drawing/2014/main" id="{3A8CB792-2656-F18B-AE7C-60FD054DB90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5000" y="2539175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0" name="Zástupný text 4">
            <a:extLst>
              <a:ext uri="{FF2B5EF4-FFF2-40B4-BE49-F238E27FC236}">
                <a16:creationId xmlns:a16="http://schemas.microsoft.com/office/drawing/2014/main" id="{9836EA94-88D3-AD0E-1734-4948E60BEE6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6332200" y="7902575"/>
            <a:ext cx="7416800" cy="327641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Zástupný nadpis 4">
            <a:extLst>
              <a:ext uri="{FF2B5EF4-FFF2-40B4-BE49-F238E27FC236}">
                <a16:creationId xmlns:a16="http://schemas.microsoft.com/office/drawing/2014/main" id="{AE26891E-435D-2C8C-23C8-F2B6D4F61C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332200" y="7073900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1" name="Zástupný text 3">
            <a:extLst>
              <a:ext uri="{FF2B5EF4-FFF2-40B4-BE49-F238E27FC236}">
                <a16:creationId xmlns:a16="http://schemas.microsoft.com/office/drawing/2014/main" id="{6BB87149-3F11-0143-42CC-FB2556DD79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9300" y="7902575"/>
            <a:ext cx="7416800" cy="327641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nadpis 3">
            <a:extLst>
              <a:ext uri="{FF2B5EF4-FFF2-40B4-BE49-F238E27FC236}">
                <a16:creationId xmlns:a16="http://schemas.microsoft.com/office/drawing/2014/main" id="{F02983F9-6009-3A59-7121-1E81852647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59300" y="7073900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8" name="Zástupný text 2">
            <a:extLst>
              <a:ext uri="{FF2B5EF4-FFF2-40B4-BE49-F238E27FC236}">
                <a16:creationId xmlns:a16="http://schemas.microsoft.com/office/drawing/2014/main" id="{8968B997-A22D-39AF-CE40-9273A83D969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332200" y="3294062"/>
            <a:ext cx="7416800" cy="3348037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nadpis 2">
            <a:extLst>
              <a:ext uri="{FF2B5EF4-FFF2-40B4-BE49-F238E27FC236}">
                <a16:creationId xmlns:a16="http://schemas.microsoft.com/office/drawing/2014/main" id="{18850C3C-6C18-589C-0C0C-E829CB5D71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332200" y="2469338"/>
            <a:ext cx="74168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9" name="Zástupný text 1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9300" y="3294063"/>
            <a:ext cx="7416800" cy="3348037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9300" y="2465388"/>
            <a:ext cx="74168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932643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75" userDrawn="1">
          <p15:clr>
            <a:srgbClr val="FBAE40"/>
          </p15:clr>
        </p15:guide>
        <p15:guide id="12" orient="horz" pos="1939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544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7816" userDrawn="1">
          <p15:clr>
            <a:srgbClr val="FBAE40"/>
          </p15:clr>
        </p15:guide>
        <p15:guide id="32" orient="horz" pos="4842" userDrawn="1">
          <p15:clr>
            <a:srgbClr val="FBAE40"/>
          </p15:clr>
        </p15:guide>
        <p15:guide id="33" orient="horz" pos="3231" userDrawn="1">
          <p15:clr>
            <a:srgbClr val="FBAE40"/>
          </p15:clr>
        </p15:guide>
        <p15:guide id="34" orient="horz" pos="3504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6" orient="horz" pos="4978" userDrawn="1">
          <p15:clr>
            <a:srgbClr val="FBAE40"/>
          </p15:clr>
        </p15:guide>
        <p15:guide id="38" orient="horz" pos="4184" userDrawn="1">
          <p15:clr>
            <a:srgbClr val="FBAE40"/>
          </p15:clr>
        </p15:guide>
        <p15:guide id="39" orient="horz" pos="4456" userDrawn="1">
          <p15:clr>
            <a:srgbClr val="FBAE40"/>
          </p15:clr>
        </p15:guide>
        <p15:guide id="40" pos="10016" userDrawn="1">
          <p15:clr>
            <a:srgbClr val="FBAE40"/>
          </p15:clr>
        </p15:guide>
        <p15:guide id="41" pos="10288" userDrawn="1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est obrázků a nadpis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EF2F-AF53-4E24-A4A4-A465E9CE9627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Zástupný symbol obrázku 6">
            <a:extLst>
              <a:ext uri="{FF2B5EF4-FFF2-40B4-BE49-F238E27FC236}">
                <a16:creationId xmlns:a16="http://schemas.microsoft.com/office/drawing/2014/main" id="{C2B3E704-2D38-19F2-FACF-7F523FB39BBF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02565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2D3EC2DE-40F1-D7C0-8255-FC93D2A1712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63322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2" name="Zástupný symbol obrázku 4">
            <a:extLst>
              <a:ext uri="{FF2B5EF4-FFF2-40B4-BE49-F238E27FC236}">
                <a16:creationId xmlns:a16="http://schemas.microsoft.com/office/drawing/2014/main" id="{CCAEA594-55F5-155B-8C12-51ED2F7DB3B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24079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C50434A3-F42C-642A-C12F-7E9997254FF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593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3" name="Zástupný symbol obrázku 2">
            <a:extLst>
              <a:ext uri="{FF2B5EF4-FFF2-40B4-BE49-F238E27FC236}">
                <a16:creationId xmlns:a16="http://schemas.microsoft.com/office/drawing/2014/main" id="{414568F7-5216-E453-2BA0-6D6B5F34B4A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4836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7" name="Zástupný symbol obrázku 1">
            <a:extLst>
              <a:ext uri="{FF2B5EF4-FFF2-40B4-BE49-F238E27FC236}">
                <a16:creationId xmlns:a16="http://schemas.microsoft.com/office/drawing/2014/main" id="{3A8CB792-2656-F18B-AE7C-60FD054DB90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5000" y="2538000"/>
            <a:ext cx="34925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5" name="Zástupný text 6">
            <a:extLst>
              <a:ext uri="{FF2B5EF4-FFF2-40B4-BE49-F238E27FC236}">
                <a16:creationId xmlns:a16="http://schemas.microsoft.com/office/drawing/2014/main" id="{7AFBAD3E-7188-E984-AAD9-4D0B583FFF7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0257000" y="7902600"/>
            <a:ext cx="34920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6" name="Zástupný nadpis 6">
            <a:extLst>
              <a:ext uri="{FF2B5EF4-FFF2-40B4-BE49-F238E27FC236}">
                <a16:creationId xmlns:a16="http://schemas.microsoft.com/office/drawing/2014/main" id="{1F1DC0F8-534D-D008-3719-748C7964314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257000" y="7074500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21" name="Zástupný text 5">
            <a:extLst>
              <a:ext uri="{FF2B5EF4-FFF2-40B4-BE49-F238E27FC236}">
                <a16:creationId xmlns:a16="http://schemas.microsoft.com/office/drawing/2014/main" id="{B7375641-3312-2EFE-ECEA-8AD858E58CE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6332200" y="7903175"/>
            <a:ext cx="34920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2" name="Zástupný nadpis 5">
            <a:extLst>
              <a:ext uri="{FF2B5EF4-FFF2-40B4-BE49-F238E27FC236}">
                <a16:creationId xmlns:a16="http://schemas.microsoft.com/office/drawing/2014/main" id="{FA4ABD84-F675-0A3B-D795-AAB51003DCB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6332200" y="7074500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20" name="Zástupný text 4">
            <a:extLst>
              <a:ext uri="{FF2B5EF4-FFF2-40B4-BE49-F238E27FC236}">
                <a16:creationId xmlns:a16="http://schemas.microsoft.com/office/drawing/2014/main" id="{9836EA94-88D3-AD0E-1734-4948E60BEE6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408400" y="7902000"/>
            <a:ext cx="34920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Zástupný nadpis 4">
            <a:extLst>
              <a:ext uri="{FF2B5EF4-FFF2-40B4-BE49-F238E27FC236}">
                <a16:creationId xmlns:a16="http://schemas.microsoft.com/office/drawing/2014/main" id="{AE26891E-435D-2C8C-23C8-F2B6D4F61C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408400" y="7073900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1" name="Zástupný text 3">
            <a:extLst>
              <a:ext uri="{FF2B5EF4-FFF2-40B4-BE49-F238E27FC236}">
                <a16:creationId xmlns:a16="http://schemas.microsoft.com/office/drawing/2014/main" id="{6BB87149-3F11-0143-42CC-FB2556DD79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9300" y="7898624"/>
            <a:ext cx="34925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nadpis 3">
            <a:extLst>
              <a:ext uri="{FF2B5EF4-FFF2-40B4-BE49-F238E27FC236}">
                <a16:creationId xmlns:a16="http://schemas.microsoft.com/office/drawing/2014/main" id="{F02983F9-6009-3A59-7121-1E81852647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59300" y="7073900"/>
            <a:ext cx="34925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8" name="Zástupný text 2">
            <a:extLst>
              <a:ext uri="{FF2B5EF4-FFF2-40B4-BE49-F238E27FC236}">
                <a16:creationId xmlns:a16="http://schemas.microsoft.com/office/drawing/2014/main" id="{8968B997-A22D-39AF-CE40-9273A83D969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83600" y="7902575"/>
            <a:ext cx="34920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nadpis 2">
            <a:extLst>
              <a:ext uri="{FF2B5EF4-FFF2-40B4-BE49-F238E27FC236}">
                <a16:creationId xmlns:a16="http://schemas.microsoft.com/office/drawing/2014/main" id="{18850C3C-6C18-589C-0C0C-E829CB5D71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83600" y="7073900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9" name="Zástupný text 1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7902000"/>
            <a:ext cx="3492500" cy="32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7074000"/>
            <a:ext cx="34925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280311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544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7816" userDrawn="1">
          <p15:clr>
            <a:srgbClr val="FBAE40"/>
          </p15:clr>
        </p15:guide>
        <p15:guide id="32" orient="horz" pos="4842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6" orient="horz" pos="4978" userDrawn="1">
          <p15:clr>
            <a:srgbClr val="FBAE40"/>
          </p15:clr>
        </p15:guide>
        <p15:guide id="38" orient="horz" pos="4184" userDrawn="1">
          <p15:clr>
            <a:srgbClr val="FBAE40"/>
          </p15:clr>
        </p15:guide>
        <p15:guide id="39" orient="horz" pos="4456" userDrawn="1">
          <p15:clr>
            <a:srgbClr val="FBAE40"/>
          </p15:clr>
        </p15:guide>
        <p15:guide id="40" pos="10016" userDrawn="1">
          <p15:clr>
            <a:srgbClr val="FBAE40"/>
          </p15:clr>
        </p15:guide>
        <p15:guide id="41" pos="10288" userDrawn="1">
          <p15:clr>
            <a:srgbClr val="FBAE40"/>
          </p15:clr>
        </p15:guide>
        <p15:guide id="42" pos="5072" userDrawn="1">
          <p15:clr>
            <a:srgbClr val="FBAE40"/>
          </p15:clr>
        </p15:guide>
        <p15:guide id="43" pos="5344" userDrawn="1">
          <p15:clr>
            <a:srgbClr val="FBAE40"/>
          </p15:clr>
        </p15:guide>
        <p15:guide id="44" pos="12488" userDrawn="1">
          <p15:clr>
            <a:srgbClr val="FBAE40"/>
          </p15:clr>
        </p15:guide>
        <p15:guide id="45" pos="12760" userDrawn="1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šest obrázk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FA8-E441-487F-955C-4AED101EA411}" type="datetime1">
              <a:rPr lang="cs-CZ" smtClean="0"/>
              <a:t>27.02.2025</a:t>
            </a:fld>
            <a:endParaRPr lang="cs-CZ"/>
          </a:p>
        </p:txBody>
      </p:sp>
      <p:sp>
        <p:nvSpPr>
          <p:cNvPr id="16" name="Zástupný symbol obrázku 6">
            <a:extLst>
              <a:ext uri="{FF2B5EF4-FFF2-40B4-BE49-F238E27FC236}">
                <a16:creationId xmlns:a16="http://schemas.microsoft.com/office/drawing/2014/main" id="{75DAF54F-CFD6-1CD3-8312-A6C7902656B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0256500" y="8584825"/>
            <a:ext cx="3492500" cy="2592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5" name="Zástupný symbol obrázku 5">
            <a:extLst>
              <a:ext uri="{FF2B5EF4-FFF2-40B4-BE49-F238E27FC236}">
                <a16:creationId xmlns:a16="http://schemas.microsoft.com/office/drawing/2014/main" id="{703B59E3-94C4-D04D-B58B-FC2F744C32C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0256500" y="5562600"/>
            <a:ext cx="3492500" cy="2592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" name="Zástupný symbol obrázku 4">
            <a:extLst>
              <a:ext uri="{FF2B5EF4-FFF2-40B4-BE49-F238E27FC236}">
                <a16:creationId xmlns:a16="http://schemas.microsoft.com/office/drawing/2014/main" id="{DE7B060C-50FB-C290-2A82-BAB63A828E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256500" y="2536825"/>
            <a:ext cx="3492500" cy="2592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C50434A3-F42C-642A-C12F-7E9997254FF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407900" y="7074000"/>
            <a:ext cx="74168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7" name="Zástupný symbol obrázku 2">
            <a:extLst>
              <a:ext uri="{FF2B5EF4-FFF2-40B4-BE49-F238E27FC236}">
                <a16:creationId xmlns:a16="http://schemas.microsoft.com/office/drawing/2014/main" id="{3A8CB792-2656-F18B-AE7C-60FD054DB90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407900" y="2539175"/>
            <a:ext cx="7416800" cy="4102925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6" name="Zástupný symbol obrázku 1">
            <a:extLst>
              <a:ext uri="{FF2B5EF4-FFF2-40B4-BE49-F238E27FC236}">
                <a16:creationId xmlns:a16="http://schemas.microsoft.com/office/drawing/2014/main" id="{39620EE0-0399-B577-4907-93D07C95A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59300" y="2536825"/>
            <a:ext cx="7416800" cy="8640000"/>
          </a:xfrm>
          <a:solidFill>
            <a:schemeClr val="bg2"/>
          </a:solidFill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9" name="Zástupný text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3294063"/>
            <a:ext cx="3492500" cy="7882975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34925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234488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075" userDrawn="1">
          <p15:clr>
            <a:srgbClr val="FBAE40"/>
          </p15:clr>
        </p15:guide>
        <p15:guide id="12" orient="horz" pos="1939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816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12488" userDrawn="1">
          <p15:clr>
            <a:srgbClr val="FBAE40"/>
          </p15:clr>
        </p15:guide>
        <p15:guide id="32" orient="horz" pos="5136" userDrawn="1">
          <p15:clr>
            <a:srgbClr val="FBAE40"/>
          </p15:clr>
        </p15:guide>
        <p15:guide id="33" orient="horz" pos="3231" userDrawn="1">
          <p15:clr>
            <a:srgbClr val="FBAE40"/>
          </p15:clr>
        </p15:guide>
        <p15:guide id="34" orient="horz" pos="3504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6" orient="horz" pos="5409" userDrawn="1">
          <p15:clr>
            <a:srgbClr val="FBAE40"/>
          </p15:clr>
        </p15:guide>
        <p15:guide id="38" orient="horz" pos="4184" userDrawn="1">
          <p15:clr>
            <a:srgbClr val="FBAE40"/>
          </p15:clr>
        </p15:guide>
        <p15:guide id="39" orient="horz" pos="4456" userDrawn="1">
          <p15:clr>
            <a:srgbClr val="FBAE40"/>
          </p15:clr>
        </p15:guide>
        <p15:guide id="40" pos="12760" userDrawn="1">
          <p15:clr>
            <a:srgbClr val="FBAE40"/>
          </p15:clr>
        </p15:guide>
        <p15:guide id="41" pos="7544" userDrawn="1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2329013E-12E3-40C6-7CA4-B9C5167E80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41CBD693-BA81-72A7-38C1-CCCA8862D204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7546975" y="628650"/>
            <a:ext cx="16202025" cy="124587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na ikonu přidáte tabulku.</a:t>
            </a:r>
          </a:p>
        </p:txBody>
      </p:sp>
    </p:spTree>
    <p:extLst>
      <p:ext uri="{BB962C8B-B14F-4D97-AF65-F5344CB8AC3E}">
        <p14:creationId xmlns:p14="http://schemas.microsoft.com/office/powerpoint/2010/main" val="3799042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11F646F3-2D2E-E375-141B-7604DF5E60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4" name="Zástupný objekt grafu">
            <a:extLst>
              <a:ext uri="{FF2B5EF4-FFF2-40B4-BE49-F238E27FC236}">
                <a16:creationId xmlns:a16="http://schemas.microsoft.com/office/drawing/2014/main" id="{9F146F51-1DA0-E7D2-CAEC-84A595F1020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546975" y="633413"/>
            <a:ext cx="16202025" cy="12453937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24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pos="9721" userDrawn="1">
          <p15:clr>
            <a:srgbClr val="FBAE40"/>
          </p15:clr>
        </p15:guide>
        <p15:guide id="23" pos="9857" userDrawn="1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graf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CE4636BA-9E63-C649-8404-D9C27F867C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4" name="Zástupný objekt grafu">
            <a:extLst>
              <a:ext uri="{FF2B5EF4-FFF2-40B4-BE49-F238E27FC236}">
                <a16:creationId xmlns:a16="http://schemas.microsoft.com/office/drawing/2014/main" id="{9F146F51-1DA0-E7D2-CAEC-84A595F1020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546975" y="2536826"/>
            <a:ext cx="16202025" cy="8642350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8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98" userDrawn="1">
          <p15:clr>
            <a:srgbClr val="FBAE40"/>
          </p15:clr>
        </p15:guide>
        <p15:guide id="18" pos="9857" userDrawn="1">
          <p15:clr>
            <a:srgbClr val="FBAE40"/>
          </p15:clr>
        </p15:guide>
        <p15:guide id="20" orient="horz" pos="7042" userDrawn="1">
          <p15:clr>
            <a:srgbClr val="FBAE40"/>
          </p15:clr>
        </p15:guide>
        <p15:guide id="21" pos="3983" userDrawn="1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gra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475B-6C1A-4C15-8910-725C935AA932}" type="datetime1">
              <a:rPr lang="cs-CZ" smtClean="0"/>
              <a:t>27.02.2025</a:t>
            </a:fld>
            <a:endParaRPr lang="cs-CZ"/>
          </a:p>
        </p:txBody>
      </p:sp>
      <p:sp>
        <p:nvSpPr>
          <p:cNvPr id="16" name="Zástupný objekt grafu 1">
            <a:extLst>
              <a:ext uri="{FF2B5EF4-FFF2-40B4-BE49-F238E27FC236}">
                <a16:creationId xmlns:a16="http://schemas.microsoft.com/office/drawing/2014/main" id="{44DC297C-AB5B-FDF6-945D-0F4AD430B22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35000" y="2465388"/>
            <a:ext cx="15265400" cy="8712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4" name="Zástupný text t7">
            <a:extLst>
              <a:ext uri="{FF2B5EF4-FFF2-40B4-BE49-F238E27FC236}">
                <a16:creationId xmlns:a16="http://schemas.microsoft.com/office/drawing/2014/main" id="{C53093CD-F6D9-1504-6FEA-D7BA256AF6B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332200" y="3473450"/>
            <a:ext cx="7416800" cy="7703938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accent1"/>
                </a:solidFill>
              </a:defRPr>
            </a:lvl1pPr>
            <a:lvl2pPr marL="432000" indent="-432000">
              <a:defRPr sz="4400" b="0">
                <a:solidFill>
                  <a:schemeClr val="accent1"/>
                </a:solidFill>
              </a:defRPr>
            </a:lvl2pPr>
            <a:lvl3pPr marL="864000" indent="-432000">
              <a:defRPr sz="4400" b="0">
                <a:solidFill>
                  <a:schemeClr val="accent1"/>
                </a:solidFill>
              </a:defRPr>
            </a:lvl3pPr>
            <a:lvl4pPr marL="1296000" indent="-432000">
              <a:defRPr sz="4400" b="0">
                <a:solidFill>
                  <a:schemeClr val="accent1"/>
                </a:solidFill>
              </a:defRPr>
            </a:lvl4pPr>
            <a:lvl5pPr marL="1728000" indent="-432000">
              <a:defRPr sz="44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32200" y="2465388"/>
            <a:ext cx="7416800" cy="72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013824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5" orient="horz" pos="7472" userDrawn="1">
          <p15:clr>
            <a:srgbClr val="FBAE40"/>
          </p15:clr>
        </p15:guide>
        <p15:guide id="16" orient="horz" pos="8176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31" pos="10016" userDrawn="1">
          <p15:clr>
            <a:srgbClr val="FBAE40"/>
          </p15:clr>
        </p15:guide>
        <p15:guide id="36" pos="5344" userDrawn="1">
          <p15:clr>
            <a:srgbClr val="FBAE40"/>
          </p15:clr>
        </p15:guide>
        <p15:guide id="37" pos="5072" userDrawn="1">
          <p15:clr>
            <a:srgbClr val="FBAE40"/>
          </p15:clr>
        </p15:guide>
        <p15:guide id="40" orient="horz" pos="2188" userDrawn="1">
          <p15:clr>
            <a:srgbClr val="FBAE40"/>
          </p15:clr>
        </p15:guide>
        <p15:guide id="41" orient="horz" pos="2007" userDrawn="1">
          <p15:clr>
            <a:srgbClr val="FBAE40"/>
          </p15:clr>
        </p15:guide>
        <p15:guide id="42" pos="5208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97787426-E4B9-4712-65B4-9DAD9D1E01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3" name="Zástupný objekt grafu 2">
            <a:extLst>
              <a:ext uri="{FF2B5EF4-FFF2-40B4-BE49-F238E27FC236}">
                <a16:creationId xmlns:a16="http://schemas.microsoft.com/office/drawing/2014/main" id="{BDFAA2B6-B0CC-D897-E4DE-D601AA3CDCD8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5863888" y="628650"/>
            <a:ext cx="7885113" cy="12453937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4" name="Zástupný objekt grafu 1">
            <a:extLst>
              <a:ext uri="{FF2B5EF4-FFF2-40B4-BE49-F238E27FC236}">
                <a16:creationId xmlns:a16="http://schemas.microsoft.com/office/drawing/2014/main" id="{9F146F51-1DA0-E7D2-CAEC-84A595F1020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546975" y="633413"/>
            <a:ext cx="7885113" cy="12453937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86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8" pos="9857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FFA6-BFBC-40C2-ADED-1FF7FBA00925}" type="datetime1">
              <a:rPr lang="cs-CZ" smtClean="0"/>
              <a:t>27.02.2025</a:t>
            </a:fld>
            <a:endParaRPr lang="cs-CZ"/>
          </a:p>
        </p:txBody>
      </p:sp>
      <p:sp>
        <p:nvSpPr>
          <p:cNvPr id="18" name="Zástupný objekt grafu 3">
            <a:extLst>
              <a:ext uri="{FF2B5EF4-FFF2-40B4-BE49-F238E27FC236}">
                <a16:creationId xmlns:a16="http://schemas.microsoft.com/office/drawing/2014/main" id="{1E057E86-A25A-7129-E6B4-CC65223950B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1112500" y="3365500"/>
            <a:ext cx="4787900" cy="7813675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7" name="Zástupný objekt grafu 2">
            <a:extLst>
              <a:ext uri="{FF2B5EF4-FFF2-40B4-BE49-F238E27FC236}">
                <a16:creationId xmlns:a16="http://schemas.microsoft.com/office/drawing/2014/main" id="{93B84761-4CFB-D12E-7028-6221577D1D37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5856136" y="3365500"/>
            <a:ext cx="4824564" cy="7813675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6" name="Zástupný objekt grafu 1">
            <a:extLst>
              <a:ext uri="{FF2B5EF4-FFF2-40B4-BE49-F238E27FC236}">
                <a16:creationId xmlns:a16="http://schemas.microsoft.com/office/drawing/2014/main" id="{44DC297C-AB5B-FDF6-945D-0F4AD430B22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35000" y="3365500"/>
            <a:ext cx="4787900" cy="7813675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9" name="Zástupný text 1">
            <a:extLst>
              <a:ext uri="{FF2B5EF4-FFF2-40B4-BE49-F238E27FC236}">
                <a16:creationId xmlns:a16="http://schemas.microsoft.com/office/drawing/2014/main" id="{478CF11F-EA13-B2AD-7CF3-746A715903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32200" y="4266095"/>
            <a:ext cx="7416800" cy="691308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  <a:lvl2pPr marL="216000" indent="-216000">
              <a:defRPr sz="2400">
                <a:solidFill>
                  <a:schemeClr val="accent1"/>
                </a:solidFill>
              </a:defRPr>
            </a:lvl2pPr>
            <a:lvl3pPr marL="432000" indent="-216000">
              <a:defRPr sz="2400">
                <a:solidFill>
                  <a:schemeClr val="accent1"/>
                </a:solidFill>
              </a:defRPr>
            </a:lvl3pPr>
            <a:lvl4pPr marL="648000" indent="-216000">
              <a:defRPr sz="2400">
                <a:solidFill>
                  <a:schemeClr val="accent1"/>
                </a:solidFill>
              </a:defRPr>
            </a:lvl4pPr>
            <a:lvl5pPr marL="864000" indent="-216000">
              <a:defRPr sz="240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32200" y="3365984"/>
            <a:ext cx="74168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153921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2120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26" pos="3688" userDrawn="1">
          <p15:clr>
            <a:srgbClr val="FBAE40"/>
          </p15:clr>
        </p15:guide>
        <p15:guide id="31" pos="10016" userDrawn="1">
          <p15:clr>
            <a:srgbClr val="FBAE40"/>
          </p15:clr>
        </p15:guide>
        <p15:guide id="35" pos="3416" userDrawn="1">
          <p15:clr>
            <a:srgbClr val="FBAE40"/>
          </p15:clr>
        </p15:guide>
        <p15:guide id="36" pos="7000" userDrawn="1">
          <p15:clr>
            <a:srgbClr val="FBAE40"/>
          </p15:clr>
        </p15:guide>
        <p15:guide id="37" pos="672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F4BFD709-9293-BBD4-01C6-22DAC5B78EFD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Zápatí linka dolní 2 b.">
            <a:extLst>
              <a:ext uri="{FF2B5EF4-FFF2-40B4-BE49-F238E27FC236}">
                <a16:creationId xmlns:a16="http://schemas.microsoft.com/office/drawing/2014/main" id="{103D74C7-8513-0E73-8E32-A770A0A5970B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Zápatí linka horní 2 b.">
            <a:extLst>
              <a:ext uri="{FF2B5EF4-FFF2-40B4-BE49-F238E27FC236}">
                <a16:creationId xmlns:a16="http://schemas.microsoft.com/office/drawing/2014/main" id="{5670EFB5-9BAE-60E5-E422-C49CC1FC626C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>
          <a:xfrm>
            <a:off x="20149000" y="11861801"/>
            <a:ext cx="3600000" cy="1117599"/>
          </a:xfrm>
        </p:spPr>
        <p:txBody>
          <a:bodyPr anchor="ctr" anchorCtr="0"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fld id="{7829FCBD-26A7-44AD-B92C-CCEBD1E6143B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Podnadpis"/>
          <p:cNvSpPr>
            <a:spLocks noGrp="1"/>
          </p:cNvSpPr>
          <p:nvPr>
            <p:ph type="subTitle" idx="1"/>
          </p:nvPr>
        </p:nvSpPr>
        <p:spPr>
          <a:xfrm>
            <a:off x="635000" y="11861800"/>
            <a:ext cx="19514000" cy="11176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36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ctrTitle"/>
          </p:nvPr>
        </p:nvSpPr>
        <p:spPr>
          <a:xfrm>
            <a:off x="634999" y="3725863"/>
            <a:ext cx="23113999" cy="6977995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accent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pic>
        <p:nvPicPr>
          <p:cNvPr id="5" name="Logo DX CZ zelené rgb 007777.svg">
            <a:extLst>
              <a:ext uri="{FF2B5EF4-FFF2-40B4-BE49-F238E27FC236}">
                <a16:creationId xmlns:a16="http://schemas.microsoft.com/office/drawing/2014/main" id="{F118C6A0-6685-9EF1-C388-F41D9CAFF9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598" y="633600"/>
            <a:ext cx="12335660" cy="19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44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7" userDrawn="1">
          <p15:clr>
            <a:srgbClr val="FBAE40"/>
          </p15:clr>
        </p15:guide>
        <p15:guide id="2" orient="horz" pos="2347" userDrawn="1">
          <p15:clr>
            <a:srgbClr val="FBAE40"/>
          </p15:clr>
        </p15:guide>
        <p15:guide id="3" orient="horz" pos="7472" userDrawn="1">
          <p15:clr>
            <a:srgbClr val="FBAE40"/>
          </p15:clr>
        </p15:guide>
        <p15:guide id="4" orient="horz" pos="8176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6" pos="1496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graf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9624-B035-4192-AD12-128B18C25497}" type="datetime1">
              <a:rPr lang="cs-CZ" smtClean="0"/>
              <a:t>27.02.2025</a:t>
            </a:fld>
            <a:endParaRPr lang="cs-CZ"/>
          </a:p>
        </p:txBody>
      </p:sp>
      <p:sp>
        <p:nvSpPr>
          <p:cNvPr id="26" name="Zástupný objekt grafu 3">
            <a:extLst>
              <a:ext uri="{FF2B5EF4-FFF2-40B4-BE49-F238E27FC236}">
                <a16:creationId xmlns:a16="http://schemas.microsoft.com/office/drawing/2014/main" id="{9B352D19-AF3A-0828-7A9E-5AC0F2E66426}"/>
              </a:ext>
            </a:extLst>
          </p:cNvPr>
          <p:cNvSpPr>
            <a:spLocks noGrp="1"/>
          </p:cNvSpPr>
          <p:nvPr>
            <p:ph type="chart" sz="quarter" idx="35"/>
          </p:nvPr>
        </p:nvSpPr>
        <p:spPr>
          <a:xfrm>
            <a:off x="8483600" y="2465999"/>
            <a:ext cx="11341100" cy="8713175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7" name="Zástupný objekt grafu 2">
            <a:extLst>
              <a:ext uri="{FF2B5EF4-FFF2-40B4-BE49-F238E27FC236}">
                <a16:creationId xmlns:a16="http://schemas.microsoft.com/office/drawing/2014/main" id="{35DAAFD7-6BC9-D33F-C28D-22983EEFD9E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559301" y="2465999"/>
            <a:ext cx="3492000" cy="5831864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8" name="Zástupný objekt grafu 1">
            <a:extLst>
              <a:ext uri="{FF2B5EF4-FFF2-40B4-BE49-F238E27FC236}">
                <a16:creationId xmlns:a16="http://schemas.microsoft.com/office/drawing/2014/main" id="{6A33946E-225A-143C-D6DD-18301130F5F1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000" y="2465388"/>
            <a:ext cx="3492500" cy="583348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1" name="Zástupný text 3">
            <a:extLst>
              <a:ext uri="{FF2B5EF4-FFF2-40B4-BE49-F238E27FC236}">
                <a16:creationId xmlns:a16="http://schemas.microsoft.com/office/drawing/2014/main" id="{6BB87149-3F11-0143-42CC-FB2556DD79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9300" y="8727199"/>
            <a:ext cx="34925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9" name="Zástupný text 2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8730575"/>
            <a:ext cx="34925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5" name="Zástupný text 1">
            <a:extLst>
              <a:ext uri="{FF2B5EF4-FFF2-40B4-BE49-F238E27FC236}">
                <a16:creationId xmlns:a16="http://schemas.microsoft.com/office/drawing/2014/main" id="{7AFBAD3E-7188-E984-AAD9-4D0B583FFF7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0257000" y="3294000"/>
            <a:ext cx="3492000" cy="7884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56750" y="2465388"/>
            <a:ext cx="34925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651677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42" pos="5072" userDrawn="1">
          <p15:clr>
            <a:srgbClr val="FBAE40"/>
          </p15:clr>
        </p15:guide>
        <p15:guide id="43" pos="5344" userDrawn="1">
          <p15:clr>
            <a:srgbClr val="FBAE40"/>
          </p15:clr>
        </p15:guide>
        <p15:guide id="44" pos="12488" userDrawn="1">
          <p15:clr>
            <a:srgbClr val="FBAE40"/>
          </p15:clr>
        </p15:guide>
        <p15:guide id="45" pos="12760" userDrawn="1">
          <p15:clr>
            <a:srgbClr val="FBAE40"/>
          </p15:clr>
        </p15:guide>
        <p15:guide id="46" orient="horz" pos="1939" userDrawn="1">
          <p15:clr>
            <a:srgbClr val="FBAE40"/>
          </p15:clr>
        </p15:guide>
        <p15:guide id="47" orient="horz" pos="2075" userDrawn="1">
          <p15:clr>
            <a:srgbClr val="FBAE40"/>
          </p15:clr>
        </p15:guide>
        <p15:guide id="48" orient="horz" pos="5499" userDrawn="1">
          <p15:clr>
            <a:srgbClr val="FBAE40"/>
          </p15:clr>
        </p15:guide>
        <p15:guide id="49" orient="horz" pos="5227" userDrawn="1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tyři 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318E-E8C9-425E-9C66-8231E86584CC}" type="datetime1">
              <a:rPr lang="cs-CZ" smtClean="0"/>
              <a:t>27.02.2025</a:t>
            </a:fld>
            <a:endParaRPr lang="cs-CZ"/>
          </a:p>
        </p:txBody>
      </p:sp>
      <p:sp>
        <p:nvSpPr>
          <p:cNvPr id="13" name="Zástupný objekt grafu 4">
            <a:extLst>
              <a:ext uri="{FF2B5EF4-FFF2-40B4-BE49-F238E27FC236}">
                <a16:creationId xmlns:a16="http://schemas.microsoft.com/office/drawing/2014/main" id="{6D85B6B0-5ACB-8E01-4F00-F1F6E79F50A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407900" y="2467175"/>
            <a:ext cx="3492000" cy="8712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8" name="Zástupný objekt grafu 3">
            <a:extLst>
              <a:ext uri="{FF2B5EF4-FFF2-40B4-BE49-F238E27FC236}">
                <a16:creationId xmlns:a16="http://schemas.microsoft.com/office/drawing/2014/main" id="{1E057E86-A25A-7129-E6B4-CC65223950B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8483600" y="2466000"/>
            <a:ext cx="3492000" cy="8712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7" name="Zástupný objekt grafu 2">
            <a:extLst>
              <a:ext uri="{FF2B5EF4-FFF2-40B4-BE49-F238E27FC236}">
                <a16:creationId xmlns:a16="http://schemas.microsoft.com/office/drawing/2014/main" id="{93B84761-4CFB-D12E-7028-6221577D1D37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4559300" y="2465388"/>
            <a:ext cx="3492000" cy="8712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6" name="Zástupný objekt grafu 1">
            <a:extLst>
              <a:ext uri="{FF2B5EF4-FFF2-40B4-BE49-F238E27FC236}">
                <a16:creationId xmlns:a16="http://schemas.microsoft.com/office/drawing/2014/main" id="{44DC297C-AB5B-FDF6-945D-0F4AD430B22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35000" y="2465388"/>
            <a:ext cx="3492000" cy="8712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4" name="Zástupný text t7">
            <a:extLst>
              <a:ext uri="{FF2B5EF4-FFF2-40B4-BE49-F238E27FC236}">
                <a16:creationId xmlns:a16="http://schemas.microsoft.com/office/drawing/2014/main" id="{C53093CD-F6D9-1504-6FEA-D7BA256AF6B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332200" y="3473450"/>
            <a:ext cx="7416800" cy="7703938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accent1"/>
                </a:solidFill>
              </a:defRPr>
            </a:lvl1pPr>
            <a:lvl2pPr marL="432000" indent="-432000">
              <a:defRPr sz="4400" b="0">
                <a:solidFill>
                  <a:schemeClr val="accent1"/>
                </a:solidFill>
              </a:defRPr>
            </a:lvl2pPr>
            <a:lvl3pPr marL="864000" indent="-432000">
              <a:defRPr sz="4400" b="0">
                <a:solidFill>
                  <a:schemeClr val="accent1"/>
                </a:solidFill>
              </a:defRPr>
            </a:lvl3pPr>
            <a:lvl4pPr marL="1296000" indent="-432000">
              <a:defRPr sz="4400" b="0">
                <a:solidFill>
                  <a:schemeClr val="accent1"/>
                </a:solidFill>
              </a:defRPr>
            </a:lvl4pPr>
            <a:lvl5pPr marL="1728000" indent="-432000">
              <a:defRPr sz="44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32200" y="2465388"/>
            <a:ext cx="7416800" cy="72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33460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10288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31" pos="10016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6" pos="5344" userDrawn="1">
          <p15:clr>
            <a:srgbClr val="FBAE40"/>
          </p15:clr>
        </p15:guide>
        <p15:guide id="37" pos="5072" userDrawn="1">
          <p15:clr>
            <a:srgbClr val="FBAE40"/>
          </p15:clr>
        </p15:guide>
        <p15:guide id="38" pos="7544" userDrawn="1">
          <p15:clr>
            <a:srgbClr val="FBAE40"/>
          </p15:clr>
        </p15:guide>
        <p15:guide id="39" pos="7816" userDrawn="1">
          <p15:clr>
            <a:srgbClr val="FBAE40"/>
          </p15:clr>
        </p15:guide>
        <p15:guide id="40" orient="horz" pos="2188" userDrawn="1">
          <p15:clr>
            <a:srgbClr val="FBAE40"/>
          </p15:clr>
        </p15:guide>
        <p15:guide id="41" orient="horz" pos="2007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čtyři grafy a dva pod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Logo DX CZ bílé.svg">
            <a:extLst>
              <a:ext uri="{FF2B5EF4-FFF2-40B4-BE49-F238E27FC236}">
                <a16:creationId xmlns:a16="http://schemas.microsoft.com/office/drawing/2014/main" id="{EBD41ABA-A481-5BC4-340F-980EE978C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13" name="Zástupný objekt grafu 4">
            <a:extLst>
              <a:ext uri="{FF2B5EF4-FFF2-40B4-BE49-F238E27FC236}">
                <a16:creationId xmlns:a16="http://schemas.microsoft.com/office/drawing/2014/main" id="{AB0C90F6-3F42-9982-21BD-F94256C82B7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3093200" y="7182000"/>
            <a:ext cx="5113337" cy="59055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2" name="Zástupný objekt grafu 3">
            <a:extLst>
              <a:ext uri="{FF2B5EF4-FFF2-40B4-BE49-F238E27FC236}">
                <a16:creationId xmlns:a16="http://schemas.microsoft.com/office/drawing/2014/main" id="{6D0DA47F-C984-237F-3DDA-342815E6107E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7545637" y="7182000"/>
            <a:ext cx="5112000" cy="59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3" name="Zástupný objekt grafu 2">
            <a:extLst>
              <a:ext uri="{FF2B5EF4-FFF2-40B4-BE49-F238E27FC236}">
                <a16:creationId xmlns:a16="http://schemas.microsoft.com/office/drawing/2014/main" id="{BDFAA2B6-B0CC-D897-E4DE-D601AA3CDCD8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093200" y="628651"/>
            <a:ext cx="5113337" cy="59055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4" name="Zástupný objekt grafu 1">
            <a:extLst>
              <a:ext uri="{FF2B5EF4-FFF2-40B4-BE49-F238E27FC236}">
                <a16:creationId xmlns:a16="http://schemas.microsoft.com/office/drawing/2014/main" id="{9F146F51-1DA0-E7D2-CAEC-84A595F1020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546975" y="633412"/>
            <a:ext cx="5112000" cy="59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Zástupný text 2">
            <a:extLst>
              <a:ext uri="{FF2B5EF4-FFF2-40B4-BE49-F238E27FC236}">
                <a16:creationId xmlns:a16="http://schemas.microsoft.com/office/drawing/2014/main" id="{C3C23326-7A9D-52CE-B796-29FB23F9E8C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8637250" y="8011199"/>
            <a:ext cx="5111750" cy="50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5" name="Zástupný podnadpis 2">
            <a:extLst>
              <a:ext uri="{FF2B5EF4-FFF2-40B4-BE49-F238E27FC236}">
                <a16:creationId xmlns:a16="http://schemas.microsoft.com/office/drawing/2014/main" id="{6C7935E1-1368-E82D-95FA-661213B911F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637250" y="7182000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10" name="Zástupný text 1">
            <a:extLst>
              <a:ext uri="{FF2B5EF4-FFF2-40B4-BE49-F238E27FC236}">
                <a16:creationId xmlns:a16="http://schemas.microsoft.com/office/drawing/2014/main" id="{0140A2EF-6CB3-AD3C-2079-3C760BF225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8638588" y="1458000"/>
            <a:ext cx="5111750" cy="5076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Zástupný podnadpis 1">
            <a:extLst>
              <a:ext uri="{FF2B5EF4-FFF2-40B4-BE49-F238E27FC236}">
                <a16:creationId xmlns:a16="http://schemas.microsoft.com/office/drawing/2014/main" id="{909615FB-0FEE-43D1-A1E4-5741FDB2FA3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638588" y="628651"/>
            <a:ext cx="511175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897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8" pos="7975" userDrawn="1">
          <p15:clr>
            <a:srgbClr val="FBAE40"/>
          </p15:clr>
        </p15:guide>
        <p15:guide id="9" pos="8247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782" userDrawn="1">
          <p15:clr>
            <a:srgbClr val="FBAE40"/>
          </p15:clr>
        </p15:guide>
        <p15:guide id="19" orient="horz" pos="918" userDrawn="1">
          <p15:clr>
            <a:srgbClr val="FBAE40"/>
          </p15:clr>
        </p15:guide>
        <p15:guide id="20" orient="horz" pos="4910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4320" userDrawn="1">
          <p15:clr>
            <a:srgbClr val="FBAE40"/>
          </p15:clr>
        </p15:guide>
        <p15:guide id="23" orient="horz" pos="4116" userDrawn="1">
          <p15:clr>
            <a:srgbClr val="FBAE40"/>
          </p15:clr>
        </p15:guide>
        <p15:guide id="24" orient="horz" pos="4524" userDrawn="1">
          <p15:clr>
            <a:srgbClr val="FBAE40"/>
          </p15:clr>
        </p15:guide>
        <p15:guide id="25" orient="horz" pos="5046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est grafů a nadpis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AFFF-77DD-49F8-B26B-1D0EEBFDF260}" type="datetime1">
              <a:rPr lang="cs-CZ" smtClean="0"/>
              <a:t>27.02.2025</a:t>
            </a:fld>
            <a:endParaRPr lang="cs-CZ"/>
          </a:p>
        </p:txBody>
      </p:sp>
      <p:sp>
        <p:nvSpPr>
          <p:cNvPr id="29" name="Zástupný objekt grafu 6">
            <a:extLst>
              <a:ext uri="{FF2B5EF4-FFF2-40B4-BE49-F238E27FC236}">
                <a16:creationId xmlns:a16="http://schemas.microsoft.com/office/drawing/2014/main" id="{0626EBBC-CB46-306A-5895-B97D1E6BC291}"/>
              </a:ext>
            </a:extLst>
          </p:cNvPr>
          <p:cNvSpPr>
            <a:spLocks noGrp="1"/>
          </p:cNvSpPr>
          <p:nvPr>
            <p:ph type="chart" sz="quarter" idx="36"/>
          </p:nvPr>
        </p:nvSpPr>
        <p:spPr>
          <a:xfrm>
            <a:off x="20256999" y="2466000"/>
            <a:ext cx="3492000" cy="50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30" name="Zástupný objekt grafu 5">
            <a:extLst>
              <a:ext uri="{FF2B5EF4-FFF2-40B4-BE49-F238E27FC236}">
                <a16:creationId xmlns:a16="http://schemas.microsoft.com/office/drawing/2014/main" id="{D0920DB4-1EB0-1ABD-3D9A-7452730593FE}"/>
              </a:ext>
            </a:extLst>
          </p:cNvPr>
          <p:cNvSpPr>
            <a:spLocks noGrp="1"/>
          </p:cNvSpPr>
          <p:nvPr>
            <p:ph type="chart" sz="quarter" idx="37"/>
          </p:nvPr>
        </p:nvSpPr>
        <p:spPr>
          <a:xfrm>
            <a:off x="16332699" y="2466000"/>
            <a:ext cx="3492000" cy="50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5" name="Zástupný objekt grafu 4">
            <a:extLst>
              <a:ext uri="{FF2B5EF4-FFF2-40B4-BE49-F238E27FC236}">
                <a16:creationId xmlns:a16="http://schemas.microsoft.com/office/drawing/2014/main" id="{159A433E-481C-E777-92DD-A80DAC3FA006}"/>
              </a:ext>
            </a:extLst>
          </p:cNvPr>
          <p:cNvSpPr>
            <a:spLocks noGrp="1"/>
          </p:cNvSpPr>
          <p:nvPr>
            <p:ph type="chart" sz="quarter" idx="34"/>
          </p:nvPr>
        </p:nvSpPr>
        <p:spPr>
          <a:xfrm>
            <a:off x="12407900" y="2466000"/>
            <a:ext cx="3492000" cy="50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6" name="Zástupný objekt grafu 3">
            <a:extLst>
              <a:ext uri="{FF2B5EF4-FFF2-40B4-BE49-F238E27FC236}">
                <a16:creationId xmlns:a16="http://schemas.microsoft.com/office/drawing/2014/main" id="{9B352D19-AF3A-0828-7A9E-5AC0F2E66426}"/>
              </a:ext>
            </a:extLst>
          </p:cNvPr>
          <p:cNvSpPr>
            <a:spLocks noGrp="1"/>
          </p:cNvSpPr>
          <p:nvPr>
            <p:ph type="chart" sz="quarter" idx="35"/>
          </p:nvPr>
        </p:nvSpPr>
        <p:spPr>
          <a:xfrm>
            <a:off x="8483600" y="2466000"/>
            <a:ext cx="3492000" cy="50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7" name="Zástupný objekt grafu 2">
            <a:extLst>
              <a:ext uri="{FF2B5EF4-FFF2-40B4-BE49-F238E27FC236}">
                <a16:creationId xmlns:a16="http://schemas.microsoft.com/office/drawing/2014/main" id="{35DAAFD7-6BC9-D33F-C28D-22983EEFD9E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559301" y="2465999"/>
            <a:ext cx="3492000" cy="5004000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28" name="Zástupný objekt grafu 1">
            <a:extLst>
              <a:ext uri="{FF2B5EF4-FFF2-40B4-BE49-F238E27FC236}">
                <a16:creationId xmlns:a16="http://schemas.microsoft.com/office/drawing/2014/main" id="{6A33946E-225A-143C-D6DD-18301130F5F1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000" y="2465388"/>
            <a:ext cx="3492500" cy="5005387"/>
          </a:xfrm>
        </p:spPr>
        <p:txBody>
          <a:bodyPr/>
          <a:lstStyle/>
          <a:p>
            <a:r>
              <a:rPr lang="cs-CZ"/>
              <a:t>Kliknutím na ikonu přidáte graf.</a:t>
            </a:r>
            <a:endParaRPr lang="cs-CZ" dirty="0"/>
          </a:p>
        </p:txBody>
      </p:sp>
      <p:sp>
        <p:nvSpPr>
          <p:cNvPr id="15" name="Zástupný text 6">
            <a:extLst>
              <a:ext uri="{FF2B5EF4-FFF2-40B4-BE49-F238E27FC236}">
                <a16:creationId xmlns:a16="http://schemas.microsoft.com/office/drawing/2014/main" id="{7AFBAD3E-7188-E984-AAD9-4D0B583FFF7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0257000" y="8731175"/>
            <a:ext cx="34920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6" name="Zástupný nadpis 6">
            <a:extLst>
              <a:ext uri="{FF2B5EF4-FFF2-40B4-BE49-F238E27FC236}">
                <a16:creationId xmlns:a16="http://schemas.microsoft.com/office/drawing/2014/main" id="{1F1DC0F8-534D-D008-3719-748C7964314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257000" y="7903075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21" name="Zástupný text 5">
            <a:extLst>
              <a:ext uri="{FF2B5EF4-FFF2-40B4-BE49-F238E27FC236}">
                <a16:creationId xmlns:a16="http://schemas.microsoft.com/office/drawing/2014/main" id="{B7375641-3312-2EFE-ECEA-8AD858E58CE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6332200" y="8731750"/>
            <a:ext cx="34920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2" name="Zástupný nadpis 5">
            <a:extLst>
              <a:ext uri="{FF2B5EF4-FFF2-40B4-BE49-F238E27FC236}">
                <a16:creationId xmlns:a16="http://schemas.microsoft.com/office/drawing/2014/main" id="{FA4ABD84-F675-0A3B-D795-AAB51003DCB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6332200" y="7903075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20" name="Zástupný text 4">
            <a:extLst>
              <a:ext uri="{FF2B5EF4-FFF2-40B4-BE49-F238E27FC236}">
                <a16:creationId xmlns:a16="http://schemas.microsoft.com/office/drawing/2014/main" id="{9836EA94-88D3-AD0E-1734-4948E60BEE6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408400" y="8730575"/>
            <a:ext cx="34920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Zástupný nadpis 4">
            <a:extLst>
              <a:ext uri="{FF2B5EF4-FFF2-40B4-BE49-F238E27FC236}">
                <a16:creationId xmlns:a16="http://schemas.microsoft.com/office/drawing/2014/main" id="{AE26891E-435D-2C8C-23C8-F2B6D4F61C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408400" y="7902475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1" name="Zástupný text 3">
            <a:extLst>
              <a:ext uri="{FF2B5EF4-FFF2-40B4-BE49-F238E27FC236}">
                <a16:creationId xmlns:a16="http://schemas.microsoft.com/office/drawing/2014/main" id="{6BB87149-3F11-0143-42CC-FB2556DD79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9300" y="8727199"/>
            <a:ext cx="34925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nadpis 3">
            <a:extLst>
              <a:ext uri="{FF2B5EF4-FFF2-40B4-BE49-F238E27FC236}">
                <a16:creationId xmlns:a16="http://schemas.microsoft.com/office/drawing/2014/main" id="{F02983F9-6009-3A59-7121-1E81852647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59300" y="7902475"/>
            <a:ext cx="34925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8" name="Zástupný text 2">
            <a:extLst>
              <a:ext uri="{FF2B5EF4-FFF2-40B4-BE49-F238E27FC236}">
                <a16:creationId xmlns:a16="http://schemas.microsoft.com/office/drawing/2014/main" id="{8968B997-A22D-39AF-CE40-9273A83D969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83600" y="8731150"/>
            <a:ext cx="34920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nadpis 2">
            <a:extLst>
              <a:ext uri="{FF2B5EF4-FFF2-40B4-BE49-F238E27FC236}">
                <a16:creationId xmlns:a16="http://schemas.microsoft.com/office/drawing/2014/main" id="{18850C3C-6C18-589C-0C0C-E829CB5D71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83600" y="7902475"/>
            <a:ext cx="3492000" cy="61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36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9" name="Zástupný text 1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8730575"/>
            <a:ext cx="3492500" cy="24486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7902575"/>
            <a:ext cx="3492500" cy="61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222902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5" orient="horz" pos="5363" userDrawn="1">
          <p15:clr>
            <a:srgbClr val="FBAE40"/>
          </p15:clr>
        </p15:guide>
        <p15:guide id="16" orient="horz" pos="5499" userDrawn="1">
          <p15:clr>
            <a:srgbClr val="FBAE40"/>
          </p15:clr>
        </p15:guide>
        <p15:guide id="25" pos="7544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31" pos="7816" userDrawn="1">
          <p15:clr>
            <a:srgbClr val="FBAE40"/>
          </p15:clr>
        </p15:guide>
        <p15:guide id="32" orient="horz" pos="4706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6" orient="horz" pos="4978" userDrawn="1">
          <p15:clr>
            <a:srgbClr val="FBAE40"/>
          </p15:clr>
        </p15:guide>
        <p15:guide id="40" pos="10016" userDrawn="1">
          <p15:clr>
            <a:srgbClr val="FBAE40"/>
          </p15:clr>
        </p15:guide>
        <p15:guide id="41" pos="10288" userDrawn="1">
          <p15:clr>
            <a:srgbClr val="FBAE40"/>
          </p15:clr>
        </p15:guide>
        <p15:guide id="42" pos="5072" userDrawn="1">
          <p15:clr>
            <a:srgbClr val="FBAE40"/>
          </p15:clr>
        </p15:guide>
        <p15:guide id="43" pos="5344" userDrawn="1">
          <p15:clr>
            <a:srgbClr val="FBAE40"/>
          </p15:clr>
        </p15:guide>
        <p15:guide id="44" pos="12488" userDrawn="1">
          <p15:clr>
            <a:srgbClr val="FBAE40"/>
          </p15:clr>
        </p15:guide>
        <p15:guide id="45" pos="12760" userDrawn="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ý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38F5-6A54-44F6-95DE-85E48F8D806B}" type="datetime1">
              <a:rPr lang="cs-CZ" smtClean="0"/>
              <a:t>27.02.2025</a:t>
            </a:fld>
            <a:endParaRPr lang="cs-CZ"/>
          </a:p>
        </p:txBody>
      </p:sp>
      <p:sp>
        <p:nvSpPr>
          <p:cNvPr id="18" name="Zástupný symbol obrázku 2">
            <a:extLst>
              <a:ext uri="{FF2B5EF4-FFF2-40B4-BE49-F238E27FC236}">
                <a16:creationId xmlns:a16="http://schemas.microsoft.com/office/drawing/2014/main" id="{C50434A3-F42C-642A-C12F-7E9997254FF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2407900" y="2536825"/>
            <a:ext cx="3492500" cy="3348450"/>
          </a:xfrm>
          <a:solidFill>
            <a:schemeClr val="bg2"/>
          </a:solidFill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Foto</a:t>
            </a:r>
            <a:endParaRPr lang="en-US" dirty="0"/>
          </a:p>
        </p:txBody>
      </p:sp>
      <p:sp>
        <p:nvSpPr>
          <p:cNvPr id="17" name="Zástupný symbol obrázku 1">
            <a:extLst>
              <a:ext uri="{FF2B5EF4-FFF2-40B4-BE49-F238E27FC236}">
                <a16:creationId xmlns:a16="http://schemas.microsoft.com/office/drawing/2014/main" id="{3A8CB792-2656-F18B-AE7C-60FD054DB90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5000" y="2538000"/>
            <a:ext cx="3492500" cy="3348450"/>
          </a:xfrm>
          <a:solidFill>
            <a:schemeClr val="bg2"/>
          </a:solidFill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Foto</a:t>
            </a:r>
            <a:endParaRPr lang="en-US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6548B4E1-2188-8DEF-890E-2B4DA4DACC6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6333001" y="2465387"/>
            <a:ext cx="7416000" cy="8712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Zástupná funkce 2">
            <a:extLst>
              <a:ext uri="{FF2B5EF4-FFF2-40B4-BE49-F238E27FC236}">
                <a16:creationId xmlns:a16="http://schemas.microsoft.com/office/drawing/2014/main" id="{1BF4C945-C244-D46E-ACBE-ECF03E15F8F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409200" y="7181850"/>
            <a:ext cx="3492500" cy="3997325"/>
          </a:xfrm>
        </p:spPr>
        <p:txBody>
          <a:bodyPr>
            <a:normAutofit/>
          </a:bodyPr>
          <a:lstStyle>
            <a:lvl1pPr>
              <a:defRPr sz="1800" b="1">
                <a:solidFill>
                  <a:schemeClr val="accent1"/>
                </a:solidFill>
              </a:defRPr>
            </a:lvl1pPr>
            <a:lvl2pPr marL="180000" indent="-180000">
              <a:defRPr sz="1800" b="1">
                <a:solidFill>
                  <a:schemeClr val="accent1"/>
                </a:solidFill>
              </a:defRPr>
            </a:lvl2pPr>
            <a:lvl3pPr marL="360000" indent="-180000">
              <a:defRPr sz="1800" b="1">
                <a:solidFill>
                  <a:schemeClr val="accent1"/>
                </a:solidFill>
              </a:defRPr>
            </a:lvl3pPr>
            <a:lvl4pPr marL="540000" indent="-180000">
              <a:defRPr sz="1800" b="1">
                <a:solidFill>
                  <a:schemeClr val="accent1"/>
                </a:solidFill>
              </a:defRPr>
            </a:lvl4pPr>
            <a:lvl5pPr marL="720000" indent="-180000">
              <a:defRPr sz="18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Funkce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9" name="Zástupný nadpis 2">
            <a:extLst>
              <a:ext uri="{FF2B5EF4-FFF2-40B4-BE49-F238E27FC236}">
                <a16:creationId xmlns:a16="http://schemas.microsoft.com/office/drawing/2014/main" id="{F02983F9-6009-3A59-7121-1E81852647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415520" y="6425662"/>
            <a:ext cx="3492500" cy="43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8" name="Zástupný text 1">
            <a:extLst>
              <a:ext uri="{FF2B5EF4-FFF2-40B4-BE49-F238E27FC236}">
                <a16:creationId xmlns:a16="http://schemas.microsoft.com/office/drawing/2014/main" id="{BD254F15-5B52-9743-4117-CD0668140A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59299" y="2465387"/>
            <a:ext cx="7416000" cy="8712000"/>
          </a:xfrm>
        </p:spPr>
        <p:txBody>
          <a:bodyPr>
            <a:normAutofit/>
          </a:bodyPr>
          <a:lstStyle>
            <a:lvl1pPr>
              <a:defRPr sz="1800"/>
            </a:lvl1pPr>
            <a:lvl2pPr marL="180000" indent="-180000">
              <a:defRPr sz="1800"/>
            </a:lvl2pPr>
            <a:lvl3pPr marL="360000" indent="-180000">
              <a:defRPr sz="1800"/>
            </a:lvl3pPr>
            <a:lvl4pPr marL="540000" indent="-180000">
              <a:defRPr sz="1800"/>
            </a:lvl4pPr>
            <a:lvl5pPr marL="720000" indent="-180000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2" name="Zástupná funkce 1">
            <a:extLst>
              <a:ext uri="{FF2B5EF4-FFF2-40B4-BE49-F238E27FC236}">
                <a16:creationId xmlns:a16="http://schemas.microsoft.com/office/drawing/2014/main" id="{6BDD4579-CA7F-73E8-2170-18EA35F77C6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5001" y="7181850"/>
            <a:ext cx="3492500" cy="3997325"/>
          </a:xfrm>
        </p:spPr>
        <p:txBody>
          <a:bodyPr>
            <a:normAutofit/>
          </a:bodyPr>
          <a:lstStyle>
            <a:lvl1pPr>
              <a:defRPr sz="1800" b="1">
                <a:solidFill>
                  <a:schemeClr val="accent1"/>
                </a:solidFill>
              </a:defRPr>
            </a:lvl1pPr>
            <a:lvl2pPr marL="180000" indent="-180000">
              <a:defRPr sz="1800" b="1">
                <a:solidFill>
                  <a:schemeClr val="accent1"/>
                </a:solidFill>
              </a:defRPr>
            </a:lvl2pPr>
            <a:lvl3pPr marL="360000" indent="-180000">
              <a:defRPr sz="1800" b="1">
                <a:solidFill>
                  <a:schemeClr val="accent1"/>
                </a:solidFill>
              </a:defRPr>
            </a:lvl3pPr>
            <a:lvl4pPr marL="540000" indent="-180000">
              <a:defRPr sz="1800" b="1">
                <a:solidFill>
                  <a:schemeClr val="accent1"/>
                </a:solidFill>
              </a:defRPr>
            </a:lvl4pPr>
            <a:lvl5pPr marL="720000" indent="-180000">
              <a:defRPr sz="1800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Funkce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6433559"/>
            <a:ext cx="3492500" cy="4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3050453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4320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544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7816" userDrawn="1">
          <p15:clr>
            <a:srgbClr val="FBAE40"/>
          </p15:clr>
        </p15:guide>
        <p15:guide id="34" orient="horz" pos="3708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8" orient="horz" pos="4048" userDrawn="1">
          <p15:clr>
            <a:srgbClr val="FBAE40"/>
          </p15:clr>
        </p15:guide>
        <p15:guide id="39" orient="horz" pos="4524" userDrawn="1">
          <p15:clr>
            <a:srgbClr val="FBAE40"/>
          </p15:clr>
        </p15:guide>
        <p15:guide id="40" pos="10016" userDrawn="1">
          <p15:clr>
            <a:srgbClr val="FBAE40"/>
          </p15:clr>
        </p15:guide>
        <p15:guide id="41" pos="10288" userDrawn="1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ým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117A-447A-4A92-BB3E-94ED9AA2BE21}" type="datetime1">
              <a:rPr lang="cs-CZ" smtClean="0"/>
              <a:t>27.02.2025</a:t>
            </a:fld>
            <a:endParaRPr lang="cs-CZ"/>
          </a:p>
        </p:txBody>
      </p:sp>
      <p:sp>
        <p:nvSpPr>
          <p:cNvPr id="18" name="Zástupný symbol obrázku 2">
            <a:extLst>
              <a:ext uri="{FF2B5EF4-FFF2-40B4-BE49-F238E27FC236}">
                <a16:creationId xmlns:a16="http://schemas.microsoft.com/office/drawing/2014/main" id="{C50434A3-F42C-642A-C12F-7E9997254FF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59300" y="2538000"/>
            <a:ext cx="3492500" cy="2988087"/>
          </a:xfrm>
          <a:solidFill>
            <a:schemeClr val="bg2"/>
          </a:solidFill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Foto</a:t>
            </a:r>
            <a:endParaRPr lang="en-US" dirty="0"/>
          </a:p>
        </p:txBody>
      </p:sp>
      <p:sp>
        <p:nvSpPr>
          <p:cNvPr id="17" name="Zástupný symbol obrázku 1">
            <a:extLst>
              <a:ext uri="{FF2B5EF4-FFF2-40B4-BE49-F238E27FC236}">
                <a16:creationId xmlns:a16="http://schemas.microsoft.com/office/drawing/2014/main" id="{3A8CB792-2656-F18B-AE7C-60FD054DB90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5000" y="2538000"/>
            <a:ext cx="3492500" cy="2988087"/>
          </a:xfrm>
          <a:solidFill>
            <a:schemeClr val="bg2"/>
          </a:solidFill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Foto</a:t>
            </a:r>
            <a:endParaRPr lang="en-US" dirty="0"/>
          </a:p>
        </p:txBody>
      </p:sp>
      <p:sp>
        <p:nvSpPr>
          <p:cNvPr id="28" name="Zástupný obsah 1">
            <a:extLst>
              <a:ext uri="{FF2B5EF4-FFF2-40B4-BE49-F238E27FC236}">
                <a16:creationId xmlns:a16="http://schemas.microsoft.com/office/drawing/2014/main" id="{8EB796D9-11B2-29D7-81D3-7CAE98430E6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12407900" y="2465387"/>
            <a:ext cx="7416799" cy="8713787"/>
          </a:xfrm>
        </p:spPr>
        <p:txBody>
          <a:bodyPr>
            <a:norm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  <a:lvl2pPr marL="216000" indent="-216000">
              <a:defRPr sz="2400" b="0">
                <a:solidFill>
                  <a:schemeClr val="tx1"/>
                </a:solidFill>
              </a:defRPr>
            </a:lvl2pPr>
            <a:lvl3pPr marL="432000" indent="-216000">
              <a:defRPr sz="2400" b="0">
                <a:solidFill>
                  <a:schemeClr val="tx1"/>
                </a:solidFill>
              </a:defRPr>
            </a:lvl3pPr>
            <a:lvl4pPr marL="648000" indent="-216000">
              <a:defRPr sz="2400" b="0">
                <a:solidFill>
                  <a:schemeClr val="tx1"/>
                </a:solidFill>
              </a:defRPr>
            </a:lvl4pPr>
            <a:lvl5pPr marL="864000" indent="-216000">
              <a:defRPr sz="24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6BB87149-3F11-0143-42CC-FB2556DD79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59300" y="6746073"/>
            <a:ext cx="3492500" cy="4428000"/>
          </a:xfrm>
        </p:spPr>
        <p:txBody>
          <a:bodyPr>
            <a:normAutofit/>
          </a:bodyPr>
          <a:lstStyle>
            <a:lvl1pPr>
              <a:defRPr sz="1400"/>
            </a:lvl1pPr>
            <a:lvl2pPr marL="144000" indent="-144000">
              <a:defRPr sz="1400"/>
            </a:lvl2pPr>
            <a:lvl3pPr marL="288000" indent="-144000">
              <a:defRPr sz="1400"/>
            </a:lvl3pPr>
            <a:lvl4pPr marL="432000" indent="-144000">
              <a:defRPr sz="1400"/>
            </a:lvl4pPr>
            <a:lvl5pPr marL="576000" indent="-144000"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nadpis 2">
            <a:extLst>
              <a:ext uri="{FF2B5EF4-FFF2-40B4-BE49-F238E27FC236}">
                <a16:creationId xmlns:a16="http://schemas.microsoft.com/office/drawing/2014/main" id="{F02983F9-6009-3A59-7121-1E81852647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59300" y="6030000"/>
            <a:ext cx="3492500" cy="432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19" name="Zástupný text 1">
            <a:extLst>
              <a:ext uri="{FF2B5EF4-FFF2-40B4-BE49-F238E27FC236}">
                <a16:creationId xmlns:a16="http://schemas.microsoft.com/office/drawing/2014/main" id="{9B8D3B1E-198F-4D5A-ED12-BF2756168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" y="6749449"/>
            <a:ext cx="3492500" cy="4428000"/>
          </a:xfrm>
        </p:spPr>
        <p:txBody>
          <a:bodyPr>
            <a:normAutofit/>
          </a:bodyPr>
          <a:lstStyle>
            <a:lvl1pPr>
              <a:defRPr sz="1400"/>
            </a:lvl1pPr>
            <a:lvl2pPr marL="144000" indent="-144000">
              <a:defRPr sz="1400"/>
            </a:lvl2pPr>
            <a:lvl3pPr marL="288000" indent="-144000">
              <a:defRPr sz="1400"/>
            </a:lvl3pPr>
            <a:lvl4pPr marL="432000" indent="-144000">
              <a:defRPr sz="1400"/>
            </a:lvl4pPr>
            <a:lvl5pPr marL="576000" indent="-144000"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C67AC9-57A9-9C03-AF9E-615800903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6030100"/>
            <a:ext cx="3492500" cy="4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22356641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pos="400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1" orient="horz" pos="4252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25" pos="7544" userDrawn="1">
          <p15:clr>
            <a:srgbClr val="FBAE40"/>
          </p15:clr>
        </p15:guide>
        <p15:guide id="26" pos="2872" userDrawn="1">
          <p15:clr>
            <a:srgbClr val="FBAE40"/>
          </p15:clr>
        </p15:guide>
        <p15:guide id="28" orient="horz" pos="1598" userDrawn="1">
          <p15:clr>
            <a:srgbClr val="FBAE40"/>
          </p15:clr>
        </p15:guide>
        <p15:guide id="31" pos="7816" userDrawn="1">
          <p15:clr>
            <a:srgbClr val="FBAE40"/>
          </p15:clr>
        </p15:guide>
        <p15:guide id="33" orient="horz" pos="3798" userDrawn="1">
          <p15:clr>
            <a:srgbClr val="FBAE40"/>
          </p15:clr>
        </p15:guide>
        <p15:guide id="34" orient="horz" pos="3481" userDrawn="1">
          <p15:clr>
            <a:srgbClr val="FBAE40"/>
          </p15:clr>
        </p15:guide>
        <p15:guide id="35" pos="2600" userDrawn="1">
          <p15:clr>
            <a:srgbClr val="FBAE40"/>
          </p15:clr>
        </p15:guide>
        <p15:guide id="38" orient="horz" pos="4071" userDrawn="1">
          <p15:clr>
            <a:srgbClr val="FBAE40"/>
          </p15:clr>
        </p15:guide>
        <p15:guide id="40" pos="10016" userDrawn="1">
          <p15:clr>
            <a:srgbClr val="FBAE40"/>
          </p15:clr>
        </p15:guide>
        <p15:guide id="41" pos="10288" userDrawn="1">
          <p15:clr>
            <a:srgbClr val="FBAE40"/>
          </p15:clr>
        </p15:guide>
        <p15:guide id="42" pos="5072" userDrawn="1">
          <p15:clr>
            <a:srgbClr val="FBAE40"/>
          </p15:clr>
        </p15:guide>
        <p15:guide id="43" pos="5344" userDrawn="1">
          <p15:clr>
            <a:srgbClr val="FBAE40"/>
          </p15:clr>
        </p15:guide>
        <p15:guide id="44" pos="12488" userDrawn="1">
          <p15:clr>
            <a:srgbClr val="FBAE40"/>
          </p15:clr>
        </p15:guide>
        <p15:guide id="45" pos="12760" userDrawn="1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CE1C-C800-46BB-ACF4-FDF83EF3F035}" type="datetime1">
              <a:rPr lang="cs-CZ" smtClean="0"/>
              <a:t>27.02.2025</a:t>
            </a:fld>
            <a:endParaRPr lang="cs-CZ"/>
          </a:p>
        </p:txBody>
      </p:sp>
      <p:sp>
        <p:nvSpPr>
          <p:cNvPr id="3" name="Zástupný text"/>
          <p:cNvSpPr>
            <a:spLocks noGrp="1"/>
          </p:cNvSpPr>
          <p:nvPr>
            <p:ph type="body" idx="1"/>
          </p:nvPr>
        </p:nvSpPr>
        <p:spPr>
          <a:xfrm>
            <a:off x="635000" y="9234487"/>
            <a:ext cx="23112000" cy="1944687"/>
          </a:xfrm>
        </p:spPr>
        <p:txBody>
          <a:bodyPr>
            <a:normAutofit/>
          </a:bodyPr>
          <a:lstStyle>
            <a:lvl1pPr marL="0" indent="0">
              <a:buNone/>
              <a:defRPr sz="4400">
                <a:solidFill>
                  <a:schemeClr val="tx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23112000" cy="65532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93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0" userDrawn="1">
          <p15:clr>
            <a:srgbClr val="FBAE40"/>
          </p15:clr>
        </p15:guide>
        <p15:guide id="3" pos="14960" userDrawn="1">
          <p15:clr>
            <a:srgbClr val="FBAE40"/>
          </p15:clr>
        </p15:guide>
        <p15:guide id="4" orient="horz" pos="1553" userDrawn="1">
          <p15:clr>
            <a:srgbClr val="FBAE40"/>
          </p15:clr>
        </p15:guide>
        <p15:guide id="5" orient="horz" pos="7042" userDrawn="1">
          <p15:clr>
            <a:srgbClr val="FBAE40"/>
          </p15:clr>
        </p15:guide>
        <p15:guide id="6" orient="horz" pos="5681" userDrawn="1">
          <p15:clr>
            <a:srgbClr val="FBAE40"/>
          </p15:clr>
        </p15:guide>
        <p15:guide id="7" orient="horz" pos="5817" userDrawn="1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3D271-9AD5-4171-9DD7-CA23CEEA2E98}" type="datetime1">
              <a:rPr lang="cs-CZ" smtClean="0"/>
              <a:t>27.02.2025</a:t>
            </a:fld>
            <a:endParaRPr lang="cs-CZ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02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680" userDrawn="1">
          <p15:clr>
            <a:srgbClr val="FBAE40"/>
          </p15:clr>
        </p15:guide>
        <p15:guide id="2" pos="7544" userDrawn="1">
          <p15:clr>
            <a:srgbClr val="FBAE40"/>
          </p15:clr>
        </p15:guide>
        <p15:guide id="3" pos="7816" userDrawn="1">
          <p15:clr>
            <a:srgbClr val="FBAE40"/>
          </p15:clr>
        </p15:guide>
        <p15:guide id="4" pos="5072" userDrawn="1">
          <p15:clr>
            <a:srgbClr val="FBAE40"/>
          </p15:clr>
        </p15:guide>
        <p15:guide id="5" pos="5344" userDrawn="1">
          <p15:clr>
            <a:srgbClr val="FBAE40"/>
          </p15:clr>
        </p15:guide>
        <p15:guide id="6" pos="400" userDrawn="1">
          <p15:clr>
            <a:srgbClr val="FBAE40"/>
          </p15:clr>
        </p15:guide>
        <p15:guide id="7" pos="10016" userDrawn="1">
          <p15:clr>
            <a:srgbClr val="FBAE40"/>
          </p15:clr>
        </p15:guide>
        <p15:guide id="8" pos="10288" userDrawn="1">
          <p15:clr>
            <a:srgbClr val="FBAE40"/>
          </p15:clr>
        </p15:guide>
        <p15:guide id="9" pos="14960" userDrawn="1">
          <p15:clr>
            <a:srgbClr val="FBAE40"/>
          </p15:clr>
        </p15:guide>
        <p15:guide id="10" orient="horz" pos="4320" userDrawn="1">
          <p15:clr>
            <a:srgbClr val="FBAE40"/>
          </p15:clr>
        </p15:guide>
        <p15:guide id="11" orient="horz" pos="2347" userDrawn="1">
          <p15:clr>
            <a:srgbClr val="FBAE40"/>
          </p15:clr>
        </p15:guide>
        <p15:guide id="12" orient="horz" pos="2188" userDrawn="1">
          <p15:clr>
            <a:srgbClr val="FBAE40"/>
          </p15:clr>
        </p15:guide>
        <p15:guide id="13" orient="horz" pos="1553" userDrawn="1">
          <p15:clr>
            <a:srgbClr val="FBAE40"/>
          </p15:clr>
        </p15:guide>
        <p15:guide id="14" orient="horz" pos="7042" userDrawn="1">
          <p15:clr>
            <a:srgbClr val="FBAE40"/>
          </p15:clr>
        </p15:guide>
        <p15:guide id="17" pos="2600" userDrawn="1">
          <p15:clr>
            <a:srgbClr val="FBAE40"/>
          </p15:clr>
        </p15:guide>
        <p15:guide id="18" pos="2872" userDrawn="1">
          <p15:clr>
            <a:srgbClr val="FBAE40"/>
          </p15:clr>
        </p15:guide>
        <p15:guide id="19" pos="12488" userDrawn="1">
          <p15:clr>
            <a:srgbClr val="FBAE40"/>
          </p15:clr>
        </p15:guide>
        <p15:guide id="20" pos="12760" userDrawn="1">
          <p15:clr>
            <a:srgbClr val="FBAE40"/>
          </p15:clr>
        </p15:guide>
        <p15:guide id="21" orient="horz" pos="4184" userDrawn="1">
          <p15:clr>
            <a:srgbClr val="FBAE40"/>
          </p15:clr>
        </p15:guide>
        <p15:guide id="22" orient="horz" pos="4456" userDrawn="1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pozadí">
            <a:extLst>
              <a:ext uri="{FF2B5EF4-FFF2-40B4-BE49-F238E27FC236}">
                <a16:creationId xmlns:a16="http://schemas.microsoft.com/office/drawing/2014/main" id="{A7BEE730-7A87-46C3-23D7-69C1E62425D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barevný nalevo">
            <a:extLst>
              <a:ext uri="{FF2B5EF4-FFF2-40B4-BE49-F238E27FC236}">
                <a16:creationId xmlns:a16="http://schemas.microsoft.com/office/drawing/2014/main" id="{A1024B70-9D3B-12E6-BACC-C2642E96BFAF}"/>
              </a:ext>
            </a:extLst>
          </p:cNvPr>
          <p:cNvSpPr/>
          <p:nvPr userDrawn="1"/>
        </p:nvSpPr>
        <p:spPr>
          <a:xfrm>
            <a:off x="0" y="0"/>
            <a:ext cx="693578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Logo DX CZ bílé.svg">
            <a:extLst>
              <a:ext uri="{FF2B5EF4-FFF2-40B4-BE49-F238E27FC236}">
                <a16:creationId xmlns:a16="http://schemas.microsoft.com/office/drawing/2014/main" id="{FFB2522C-E6CC-AFC4-D372-4BF7A235FB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600" y="633600"/>
            <a:ext cx="5684529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>
          <a:xfrm>
            <a:off x="21409025" y="13087350"/>
            <a:ext cx="2339975" cy="628650"/>
          </a:xfrm>
        </p:spPr>
        <p:txBody>
          <a:bodyPr anchor="ctr" anchorCtr="0">
            <a:noAutofit/>
          </a:bodyPr>
          <a:lstStyle/>
          <a:p>
            <a:fld id="{49B520ED-A9E4-45DC-A35A-71F106025B0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0" name="Zástupný symbol pro zápatí 19">
            <a:extLst>
              <a:ext uri="{FF2B5EF4-FFF2-40B4-BE49-F238E27FC236}">
                <a16:creationId xmlns:a16="http://schemas.microsoft.com/office/drawing/2014/main" id="{8CA75CE3-A64B-3A06-006D-5031B11F47B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546973" y="13087350"/>
            <a:ext cx="13862052" cy="628649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21" name="Zástupný text">
            <a:extLst>
              <a:ext uri="{FF2B5EF4-FFF2-40B4-BE49-F238E27FC236}">
                <a16:creationId xmlns:a16="http://schemas.microsoft.com/office/drawing/2014/main" id="{579F2459-C5F4-C68F-B79A-DD94E8CA62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" y="3725862"/>
            <a:ext cx="5688013" cy="936148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180000" indent="-180000">
              <a:defRPr sz="1800" b="0">
                <a:solidFill>
                  <a:schemeClr val="bg1"/>
                </a:solidFill>
              </a:defRPr>
            </a:lvl2pPr>
            <a:lvl3pPr marL="360000" indent="-180000">
              <a:defRPr sz="1800" b="0">
                <a:solidFill>
                  <a:schemeClr val="bg1"/>
                </a:solidFill>
              </a:defRPr>
            </a:lvl3pPr>
            <a:lvl4pPr marL="540000" indent="-180000">
              <a:defRPr sz="1800" b="0">
                <a:solidFill>
                  <a:schemeClr val="bg1"/>
                </a:solidFill>
              </a:defRPr>
            </a:lvl4pPr>
            <a:lvl5pPr marL="720000" indent="-180000"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5688013" cy="1008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98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" userDrawn="1">
          <p15:clr>
            <a:srgbClr val="FBAE40"/>
          </p15:clr>
        </p15:guide>
        <p15:guide id="2" orient="horz" pos="8244" userDrawn="1">
          <p15:clr>
            <a:srgbClr val="FBAE40"/>
          </p15:clr>
        </p15:guide>
        <p15:guide id="3" pos="4754" userDrawn="1">
          <p15:clr>
            <a:srgbClr val="FBAE40"/>
          </p15:clr>
        </p15:guide>
        <p15:guide id="4" pos="4369" userDrawn="1">
          <p15:clr>
            <a:srgbClr val="FBAE40"/>
          </p15:clr>
        </p15:guide>
        <p15:guide id="5" pos="14960" userDrawn="1">
          <p15:clr>
            <a:srgbClr val="FBAE40"/>
          </p15:clr>
        </p15:guide>
        <p15:guide id="6" pos="6229" userDrawn="1">
          <p15:clr>
            <a:srgbClr val="FBAE40"/>
          </p15:clr>
        </p15:guide>
        <p15:guide id="7" pos="6501" userDrawn="1">
          <p15:clr>
            <a:srgbClr val="FBAE40"/>
          </p15:clr>
        </p15:guide>
        <p15:guide id="8" pos="7975" userDrawn="1">
          <p15:clr>
            <a:srgbClr val="FBAE40"/>
          </p15:clr>
        </p15:guide>
        <p15:guide id="9" pos="8247" userDrawn="1">
          <p15:clr>
            <a:srgbClr val="FBAE40"/>
          </p15:clr>
        </p15:guide>
        <p15:guide id="10" pos="9721" userDrawn="1">
          <p15:clr>
            <a:srgbClr val="FBAE40"/>
          </p15:clr>
        </p15:guide>
        <p15:guide id="11" pos="9993" userDrawn="1">
          <p15:clr>
            <a:srgbClr val="FBAE40"/>
          </p15:clr>
        </p15:guide>
        <p15:guide id="12" pos="11468" userDrawn="1">
          <p15:clr>
            <a:srgbClr val="FBAE40"/>
          </p15:clr>
        </p15:guide>
        <p15:guide id="13" pos="11740" userDrawn="1">
          <p15:clr>
            <a:srgbClr val="FBAE40"/>
          </p15:clr>
        </p15:guide>
        <p15:guide id="14" pos="13214" userDrawn="1">
          <p15:clr>
            <a:srgbClr val="FBAE40"/>
          </p15:clr>
        </p15:guide>
        <p15:guide id="15" pos="13486" userDrawn="1">
          <p15:clr>
            <a:srgbClr val="FBAE40"/>
          </p15:clr>
        </p15:guide>
        <p15:guide id="16" pos="400" userDrawn="1">
          <p15:clr>
            <a:srgbClr val="FBAE40"/>
          </p15:clr>
        </p15:guide>
        <p15:guide id="17" orient="horz" pos="1553" userDrawn="1">
          <p15:clr>
            <a:srgbClr val="FBAE40"/>
          </p15:clr>
        </p15:guide>
        <p15:guide id="19" orient="horz" pos="2188" userDrawn="1">
          <p15:clr>
            <a:srgbClr val="FBAE40"/>
          </p15:clr>
        </p15:guide>
        <p15:guide id="20" orient="horz" pos="2347" userDrawn="1">
          <p15:clr>
            <a:srgbClr val="FBAE40"/>
          </p15:clr>
        </p15:guide>
        <p15:guide id="21" pos="3983" userDrawn="1">
          <p15:clr>
            <a:srgbClr val="FBAE40"/>
          </p15:clr>
        </p15:guide>
        <p15:guide id="22" orient="horz" pos="4320" userDrawn="1">
          <p15:clr>
            <a:srgbClr val="FBAE40"/>
          </p15:clr>
        </p15:guide>
        <p15:guide id="24" orient="horz" pos="4184" userDrawn="1">
          <p15:clr>
            <a:srgbClr val="FBAE40"/>
          </p15:clr>
        </p15:guide>
        <p15:guide id="25" orient="horz" pos="4456" userDrawn="1">
          <p15:clr>
            <a:srgbClr val="FBAE40"/>
          </p15:clr>
        </p15:guide>
        <p15:guide id="26" pos="9857" userDrawn="1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y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y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2" name="Zástupy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DAAB-4BF8-4825-AB27-D259A51F485F}" type="datetime1">
              <a:rPr lang="cs-CZ" smtClean="0"/>
              <a:t>27.02.2025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984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680" userDrawn="1">
          <p15:clr>
            <a:srgbClr val="FBAE40"/>
          </p15:clr>
        </p15:guide>
        <p15:guide id="2" pos="7544" userDrawn="1">
          <p15:clr>
            <a:srgbClr val="FBAE40"/>
          </p15:clr>
        </p15:guide>
        <p15:guide id="3" pos="7816" userDrawn="1">
          <p15:clr>
            <a:srgbClr val="FBAE40"/>
          </p15:clr>
        </p15:guide>
        <p15:guide id="4" pos="10016" userDrawn="1">
          <p15:clr>
            <a:srgbClr val="FBAE40"/>
          </p15:clr>
        </p15:guide>
        <p15:guide id="5" pos="10288" userDrawn="1">
          <p15:clr>
            <a:srgbClr val="FBAE40"/>
          </p15:clr>
        </p15:guide>
        <p15:guide id="6" pos="12488" userDrawn="1">
          <p15:clr>
            <a:srgbClr val="FBAE40"/>
          </p15:clr>
        </p15:guide>
        <p15:guide id="7" pos="12760" userDrawn="1">
          <p15:clr>
            <a:srgbClr val="FBAE40"/>
          </p15:clr>
        </p15:guide>
        <p15:guide id="8" pos="14960" userDrawn="1">
          <p15:clr>
            <a:srgbClr val="FBAE40"/>
          </p15:clr>
        </p15:guide>
        <p15:guide id="9" pos="5344" userDrawn="1">
          <p15:clr>
            <a:srgbClr val="FBAE40"/>
          </p15:clr>
        </p15:guide>
        <p15:guide id="10" pos="5072" userDrawn="1">
          <p15:clr>
            <a:srgbClr val="FBAE40"/>
          </p15:clr>
        </p15:guide>
        <p15:guide id="11" pos="2872" userDrawn="1">
          <p15:clr>
            <a:srgbClr val="FBAE40"/>
          </p15:clr>
        </p15:guide>
        <p15:guide id="12" pos="2600" userDrawn="1">
          <p15:clr>
            <a:srgbClr val="FBAE40"/>
          </p15:clr>
        </p15:guide>
        <p15:guide id="13" pos="400" userDrawn="1">
          <p15:clr>
            <a:srgbClr val="FBAE40"/>
          </p15:clr>
        </p15:guide>
        <p15:guide id="14" orient="horz" pos="4320" userDrawn="1">
          <p15:clr>
            <a:srgbClr val="FBAE40"/>
          </p15:clr>
        </p15:guide>
        <p15:guide id="15" orient="horz" pos="1553" userDrawn="1">
          <p15:clr>
            <a:srgbClr val="FBAE40"/>
          </p15:clr>
        </p15:guide>
        <p15:guide id="16" orient="horz" pos="7042" userDrawn="1">
          <p15:clr>
            <a:srgbClr val="FBAE40"/>
          </p15:clr>
        </p15:guide>
        <p15:guide id="19" orient="horz" pos="2347" userDrawn="1">
          <p15:clr>
            <a:srgbClr val="FBAE40"/>
          </p15:clr>
        </p15:guide>
        <p15:guide id="20" orient="horz" pos="2188" userDrawn="1">
          <p15:clr>
            <a:srgbClr val="FBAE40"/>
          </p15:clr>
        </p15:guide>
        <p15:guide id="21" orient="horz" pos="4184" userDrawn="1">
          <p15:clr>
            <a:srgbClr val="FBAE40"/>
          </p15:clr>
        </p15:guide>
        <p15:guide id="22" orient="horz" pos="44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4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937E-338D-4B82-B318-91FE819900A0}" type="datetime1">
              <a:rPr lang="cs-CZ" smtClean="0"/>
              <a:t>27.02.2025</a:t>
            </a:fld>
            <a:endParaRPr lang="cs-CZ"/>
          </a:p>
        </p:txBody>
      </p:sp>
      <p:sp>
        <p:nvSpPr>
          <p:cNvPr id="3" name="Zástupný obsah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207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0" userDrawn="1">
          <p15:clr>
            <a:srgbClr val="FBAE40"/>
          </p15:clr>
        </p15:guide>
        <p15:guide id="3" pos="14960" userDrawn="1">
          <p15:clr>
            <a:srgbClr val="FBAE40"/>
          </p15:clr>
        </p15:guide>
        <p15:guide id="4" orient="horz" pos="1553" userDrawn="1">
          <p15:clr>
            <a:srgbClr val="FBAE40"/>
          </p15:clr>
        </p15:guide>
        <p15:guide id="5" orient="horz" pos="2188" userDrawn="1">
          <p15:clr>
            <a:srgbClr val="FBAE40"/>
          </p15:clr>
        </p15:guide>
        <p15:guide id="6" orient="horz" pos="2347" userDrawn="1">
          <p15:clr>
            <a:srgbClr val="FBAE40"/>
          </p15:clr>
        </p15:guide>
        <p15:guide id="7" orient="horz" pos="704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5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317-8067-4EE8-888E-963B9DB71CD8}" type="datetime1">
              <a:rPr lang="cs-CZ" smtClean="0"/>
              <a:t>27.02.2025</a:t>
            </a:fld>
            <a:endParaRPr lang="cs-CZ"/>
          </a:p>
        </p:txBody>
      </p:sp>
      <p:sp>
        <p:nvSpPr>
          <p:cNvPr id="4" name="Zástupný obsah 2"/>
          <p:cNvSpPr>
            <a:spLocks noGrp="1"/>
          </p:cNvSpPr>
          <p:nvPr>
            <p:ph sz="half" idx="2"/>
          </p:nvPr>
        </p:nvSpPr>
        <p:spPr>
          <a:xfrm>
            <a:off x="12407900" y="3725862"/>
            <a:ext cx="11341100" cy="7453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3" name="Zástupný obsah 1"/>
          <p:cNvSpPr>
            <a:spLocks noGrp="1"/>
          </p:cNvSpPr>
          <p:nvPr>
            <p:ph sz="half" idx="1"/>
          </p:nvPr>
        </p:nvSpPr>
        <p:spPr>
          <a:xfrm>
            <a:off x="635000" y="3725862"/>
            <a:ext cx="11341100" cy="7453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Nadpi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3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44" userDrawn="1">
          <p15:clr>
            <a:srgbClr val="FBAE40"/>
          </p15:clr>
        </p15:guide>
        <p15:guide id="3" pos="7816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7" orient="horz" pos="2347" userDrawn="1">
          <p15:clr>
            <a:srgbClr val="FBAE40"/>
          </p15:clr>
        </p15:guide>
        <p15:guide id="8" orient="horz" pos="2188" userDrawn="1">
          <p15:clr>
            <a:srgbClr val="FBAE40"/>
          </p15:clr>
        </p15:guide>
        <p15:guide id="9" orient="horz" pos="1553" userDrawn="1">
          <p15:clr>
            <a:srgbClr val="FBAE40"/>
          </p15:clr>
        </p15:guide>
        <p15:guide id="10" orient="horz" pos="704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nadpisy 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20ED-A9E4-45DC-A35A-71F106025B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7" name="Zástupný symbol pro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AA0B-E2FC-4EC4-B5E7-353023783939}" type="datetime1">
              <a:rPr lang="cs-CZ" smtClean="0"/>
              <a:t>27.02.2025</a:t>
            </a:fld>
            <a:endParaRPr lang="cs-CZ"/>
          </a:p>
        </p:txBody>
      </p:sp>
      <p:sp>
        <p:nvSpPr>
          <p:cNvPr id="6" name="Zástupný obsah 2"/>
          <p:cNvSpPr>
            <a:spLocks noGrp="1"/>
          </p:cNvSpPr>
          <p:nvPr>
            <p:ph sz="quarter" idx="4"/>
          </p:nvPr>
        </p:nvSpPr>
        <p:spPr>
          <a:xfrm>
            <a:off x="12407900" y="4013214"/>
            <a:ext cx="11340000" cy="71638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nadpis 2"/>
          <p:cNvSpPr>
            <a:spLocks noGrp="1"/>
          </p:cNvSpPr>
          <p:nvPr>
            <p:ph type="body" sz="quarter" idx="3" hasCustomPrompt="1"/>
          </p:nvPr>
        </p:nvSpPr>
        <p:spPr>
          <a:xfrm>
            <a:off x="12407901" y="2465388"/>
            <a:ext cx="11340000" cy="1296987"/>
          </a:xfrm>
        </p:spPr>
        <p:txBody>
          <a:bodyPr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4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4" name="Zástupný obsah 1"/>
          <p:cNvSpPr>
            <a:spLocks noGrp="1"/>
          </p:cNvSpPr>
          <p:nvPr>
            <p:ph sz="half" idx="2"/>
          </p:nvPr>
        </p:nvSpPr>
        <p:spPr>
          <a:xfrm>
            <a:off x="641352" y="4013200"/>
            <a:ext cx="11340000" cy="716373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Nadpis">
            <a:extLst>
              <a:ext uri="{FF2B5EF4-FFF2-40B4-BE49-F238E27FC236}">
                <a16:creationId xmlns:a16="http://schemas.microsoft.com/office/drawing/2014/main" id="{6114360A-1F55-FAFD-D769-81AA26BC78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2465388"/>
            <a:ext cx="11340000" cy="1296000"/>
          </a:xfrm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893272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44" userDrawn="1">
          <p15:clr>
            <a:srgbClr val="FBAE40"/>
          </p15:clr>
        </p15:guide>
        <p15:guide id="3" pos="7816" userDrawn="1">
          <p15:clr>
            <a:srgbClr val="FBAE40"/>
          </p15:clr>
        </p15:guide>
        <p15:guide id="4" pos="14960" userDrawn="1">
          <p15:clr>
            <a:srgbClr val="FBAE40"/>
          </p15:clr>
        </p15:guide>
        <p15:guide id="5" pos="400" userDrawn="1">
          <p15:clr>
            <a:srgbClr val="FBAE40"/>
          </p15:clr>
        </p15:guide>
        <p15:guide id="6" orient="horz" pos="1553" userDrawn="1">
          <p15:clr>
            <a:srgbClr val="FBAE40"/>
          </p15:clr>
        </p15:guide>
        <p15:guide id="7" orient="horz" pos="2370" userDrawn="1">
          <p15:clr>
            <a:srgbClr val="FBAE40"/>
          </p15:clr>
        </p15:guide>
        <p15:guide id="8" orient="horz" pos="2528" userDrawn="1">
          <p15:clr>
            <a:srgbClr val="FBAE40"/>
          </p15:clr>
        </p15:guide>
        <p15:guide id="9" orient="horz" pos="704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7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Zápatí linka dolní 2 b.">
            <a:extLst>
              <a:ext uri="{FF2B5EF4-FFF2-40B4-BE49-F238E27FC236}">
                <a16:creationId xmlns:a16="http://schemas.microsoft.com/office/drawing/2014/main" id="{F1388E64-ADC5-B0C6-D28B-660AD16DC3DE}"/>
              </a:ext>
            </a:extLst>
          </p:cNvPr>
          <p:cNvCxnSpPr/>
          <p:nvPr userDrawn="1"/>
        </p:nvCxnSpPr>
        <p:spPr>
          <a:xfrm>
            <a:off x="635000" y="13050838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Zápatí linka horní 2 b.">
            <a:extLst>
              <a:ext uri="{FF2B5EF4-FFF2-40B4-BE49-F238E27FC236}">
                <a16:creationId xmlns:a16="http://schemas.microsoft.com/office/drawing/2014/main" id="{FCFD171D-F7BD-2AE5-A46A-0DF4A75A6D48}"/>
              </a:ext>
            </a:extLst>
          </p:cNvPr>
          <p:cNvCxnSpPr/>
          <p:nvPr userDrawn="1"/>
        </p:nvCxnSpPr>
        <p:spPr>
          <a:xfrm>
            <a:off x="635000" y="11790363"/>
            <a:ext cx="23114000" cy="0"/>
          </a:xfrm>
          <a:prstGeom prst="line">
            <a:avLst/>
          </a:prstGeom>
          <a:ln w="2540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Logo DX CZ zelené rgb 007777.svg">
            <a:extLst>
              <a:ext uri="{FF2B5EF4-FFF2-40B4-BE49-F238E27FC236}">
                <a16:creationId xmlns:a16="http://schemas.microsoft.com/office/drawing/2014/main" id="{8C2953A0-8B2A-A874-C99B-5256FA7FF633}"/>
              </a:ext>
            </a:extLst>
          </p:cNvPr>
          <p:cNvPicPr>
            <a:picLocks noChangeAspect="1"/>
          </p:cNvPicPr>
          <p:nvPr userDrawn="1"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633598" y="633600"/>
            <a:ext cx="5684530" cy="889200"/>
          </a:xfrm>
          <a:prstGeom prst="rect">
            <a:avLst/>
          </a:prstGeom>
        </p:spPr>
      </p:pic>
      <p:sp>
        <p:nvSpPr>
          <p:cNvPr id="6" name="Zástupný symbol pro číslo snímku"/>
          <p:cNvSpPr>
            <a:spLocks noGrp="1"/>
          </p:cNvSpPr>
          <p:nvPr>
            <p:ph type="sldNum" sz="quarter" idx="4"/>
          </p:nvPr>
        </p:nvSpPr>
        <p:spPr>
          <a:xfrm>
            <a:off x="21409025" y="11861800"/>
            <a:ext cx="2339975" cy="111759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fld id="{49B520ED-A9E4-45DC-A35A-71F106025B0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Zástupný symbol pro zápatí"/>
          <p:cNvSpPr>
            <a:spLocks noGrp="1"/>
          </p:cNvSpPr>
          <p:nvPr>
            <p:ph type="ftr" sz="quarter" idx="3"/>
          </p:nvPr>
        </p:nvSpPr>
        <p:spPr>
          <a:xfrm>
            <a:off x="635000" y="11861801"/>
            <a:ext cx="20774025" cy="111759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Kapitálový trh potřebuje víc než jen DLT a digitální aktiva</a:t>
            </a:r>
            <a:endParaRPr lang="cs-CZ" dirty="0"/>
          </a:p>
        </p:txBody>
      </p:sp>
      <p:sp>
        <p:nvSpPr>
          <p:cNvPr id="4" name="Zástupný symbol pro datum"/>
          <p:cNvSpPr>
            <a:spLocks noGrp="1"/>
          </p:cNvSpPr>
          <p:nvPr>
            <p:ph type="dt" sz="half" idx="2"/>
          </p:nvPr>
        </p:nvSpPr>
        <p:spPr>
          <a:xfrm>
            <a:off x="21409025" y="628650"/>
            <a:ext cx="2339975" cy="39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fld id="{C42D4100-9843-4D27-9EFE-330AEB05A7F8}" type="datetime1">
              <a:rPr lang="cs-CZ" smtClean="0"/>
              <a:t>27.02.2025</a:t>
            </a:fld>
            <a:endParaRPr lang="cs-CZ" dirty="0"/>
          </a:p>
        </p:txBody>
      </p:sp>
      <p:sp>
        <p:nvSpPr>
          <p:cNvPr id="3" name="Zástupný text"/>
          <p:cNvSpPr>
            <a:spLocks noGrp="1"/>
          </p:cNvSpPr>
          <p:nvPr>
            <p:ph type="body" idx="1"/>
          </p:nvPr>
        </p:nvSpPr>
        <p:spPr>
          <a:xfrm>
            <a:off x="635000" y="3725864"/>
            <a:ext cx="23114000" cy="745330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" name="Zástupný nadpis"/>
          <p:cNvSpPr>
            <a:spLocks noGrp="1"/>
          </p:cNvSpPr>
          <p:nvPr>
            <p:ph type="title"/>
          </p:nvPr>
        </p:nvSpPr>
        <p:spPr>
          <a:xfrm>
            <a:off x="635000" y="2465389"/>
            <a:ext cx="23114000" cy="100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04449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62" r:id="rId7"/>
    <p:sldLayoutId id="2147483664" r:id="rId8"/>
    <p:sldLayoutId id="2147483732" r:id="rId9"/>
    <p:sldLayoutId id="2147483665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90" r:id="rId20"/>
    <p:sldLayoutId id="2147483729" r:id="rId21"/>
    <p:sldLayoutId id="2147483689" r:id="rId22"/>
    <p:sldLayoutId id="2147483688" r:id="rId23"/>
    <p:sldLayoutId id="2147483730" r:id="rId24"/>
    <p:sldLayoutId id="2147483691" r:id="rId25"/>
    <p:sldLayoutId id="2147483693" r:id="rId26"/>
    <p:sldLayoutId id="2147483692" r:id="rId27"/>
    <p:sldLayoutId id="2147483694" r:id="rId28"/>
    <p:sldLayoutId id="2147483686" r:id="rId29"/>
    <p:sldLayoutId id="2147483687" r:id="rId30"/>
    <p:sldLayoutId id="2147483709" r:id="rId31"/>
    <p:sldLayoutId id="2147483710" r:id="rId32"/>
    <p:sldLayoutId id="2147483711" r:id="rId33"/>
    <p:sldLayoutId id="2147483712" r:id="rId34"/>
    <p:sldLayoutId id="2147483731" r:id="rId35"/>
    <p:sldLayoutId id="2147483695" r:id="rId36"/>
    <p:sldLayoutId id="2147483696" r:id="rId37"/>
    <p:sldLayoutId id="2147483697" r:id="rId38"/>
    <p:sldLayoutId id="2147483698" r:id="rId39"/>
    <p:sldLayoutId id="2147483699" r:id="rId40"/>
    <p:sldLayoutId id="2147483700" r:id="rId41"/>
    <p:sldLayoutId id="2147483701" r:id="rId42"/>
    <p:sldLayoutId id="2147483702" r:id="rId43"/>
    <p:sldLayoutId id="2147483703" r:id="rId44"/>
    <p:sldLayoutId id="2147483704" r:id="rId45"/>
    <p:sldLayoutId id="2147483713" r:id="rId46"/>
    <p:sldLayoutId id="2147483705" r:id="rId47"/>
    <p:sldLayoutId id="2147483714" r:id="rId48"/>
    <p:sldLayoutId id="2147483715" r:id="rId49"/>
    <p:sldLayoutId id="2147483716" r:id="rId50"/>
    <p:sldLayoutId id="2147483707" r:id="rId51"/>
    <p:sldLayoutId id="2147483708" r:id="rId52"/>
    <p:sldLayoutId id="2147483706" r:id="rId53"/>
    <p:sldLayoutId id="2147483717" r:id="rId54"/>
    <p:sldLayoutId id="2147483718" r:id="rId55"/>
    <p:sldLayoutId id="2147483719" r:id="rId56"/>
    <p:sldLayoutId id="2147483726" r:id="rId57"/>
    <p:sldLayoutId id="2147483720" r:id="rId58"/>
    <p:sldLayoutId id="2147483721" r:id="rId59"/>
    <p:sldLayoutId id="2147483725" r:id="rId60"/>
    <p:sldLayoutId id="2147483724" r:id="rId61"/>
    <p:sldLayoutId id="2147483722" r:id="rId62"/>
    <p:sldLayoutId id="2147483723" r:id="rId63"/>
    <p:sldLayoutId id="2147483728" r:id="rId64"/>
    <p:sldLayoutId id="2147483727" r:id="rId65"/>
    <p:sldLayoutId id="2147483663" r:id="rId66"/>
    <p:sldLayoutId id="2147483666" r:id="rId67"/>
    <p:sldLayoutId id="2147483733" r:id="rId68"/>
    <p:sldLayoutId id="2147483667" r:id="rId69"/>
  </p:sldLayoutIdLst>
  <p:hf sldNum="0"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7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828800" rtl="0" eaLnBrk="1" latinLnBrk="0" hangingPunct="1">
        <a:lnSpc>
          <a:spcPct val="100000"/>
        </a:lnSpc>
        <a:spcBef>
          <a:spcPts val="120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324000" indent="-324000" algn="l" defTabSz="1828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324000" algn="l" defTabSz="1828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324000" algn="l" defTabSz="1828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324000" algn="l" defTabSz="1828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dusilek@pse.cz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B5C25619-1224-BE73-5C9D-FDEB49DC08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7329252-0ED8-D0B4-F622-35F5A5A82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/>
              <a:t>Kapitálový trh potřebuje víc než jen DLT a digitální aktiva</a:t>
            </a:r>
            <a:br>
              <a:rPr lang="cs-CZ" dirty="0"/>
            </a:br>
            <a:br>
              <a:rPr lang="cs-CZ" dirty="0"/>
            </a:br>
            <a:r>
              <a:rPr lang="cs-CZ" sz="4400" dirty="0"/>
              <a:t>VŠE, 28.2. 2025                                                                                                                              Ondřej Dusílek</a:t>
            </a:r>
          </a:p>
        </p:txBody>
      </p:sp>
    </p:spTree>
    <p:extLst>
      <p:ext uri="{BB962C8B-B14F-4D97-AF65-F5344CB8AC3E}">
        <p14:creationId xmlns:p14="http://schemas.microsoft.com/office/powerpoint/2010/main" val="252993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09DBDC2-BFC6-0F13-5EDC-B029ACAC0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54435" y="3845859"/>
            <a:ext cx="12156141" cy="831028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cs-CZ" sz="6500" b="1" dirty="0"/>
              <a:t>Centrální depozitář cenných papírů</a:t>
            </a:r>
          </a:p>
          <a:p>
            <a:pPr algn="ctr"/>
            <a:endParaRPr lang="cs-CZ" sz="4600" b="1" dirty="0"/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Komunikace s účastníky – SWIFT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Jako čtvrtý subjekt na světě jsme začali přidělovat LEI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Přímý účastník T2 – vypořádání EUR v CBM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ECB </a:t>
            </a:r>
            <a:r>
              <a:rPr lang="cs-CZ" sz="5800" dirty="0" err="1"/>
              <a:t>eligibilita</a:t>
            </a:r>
            <a:r>
              <a:rPr lang="cs-CZ" sz="5800" dirty="0"/>
              <a:t> – státní dluhopisy a pokladniční poukázky v EUR způsobilé pro </a:t>
            </a:r>
            <a:r>
              <a:rPr lang="cs-CZ" sz="5800" dirty="0" err="1"/>
              <a:t>kolaterálové</a:t>
            </a:r>
            <a:r>
              <a:rPr lang="cs-CZ" sz="5800" dirty="0"/>
              <a:t> operace v ECB (teprve druhá země po Dánsku mimo eurozónu)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Úplná digitalizace pro emitenty – celý proces zaknihování online (smlouva, LEI, AML, ISIN, úpis)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Speciální účty DIP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DLT evidence – první evropská licence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5800" dirty="0"/>
              <a:t>Pasportizace – letos pro slovenské akcie a dluhopisy</a:t>
            </a:r>
          </a:p>
          <a:p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1F427F0-C6D8-56DE-4145-E9A7ECE3B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4999" y="3845859"/>
            <a:ext cx="10929471" cy="7777069"/>
          </a:xfrm>
        </p:spPr>
        <p:txBody>
          <a:bodyPr>
            <a:noAutofit/>
          </a:bodyPr>
          <a:lstStyle/>
          <a:p>
            <a:pPr algn="ctr"/>
            <a:r>
              <a:rPr lang="cs-CZ" b="1" dirty="0"/>
              <a:t>Burza cenných papírů Praha</a:t>
            </a:r>
          </a:p>
          <a:p>
            <a:pPr algn="ctr"/>
            <a:endParaRPr lang="cs-CZ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Obchodní systém T7 (XETRA) od Deutsche </a:t>
            </a:r>
            <a:r>
              <a:rPr lang="cs-CZ" sz="3200" dirty="0" err="1"/>
              <a:t>Börse</a:t>
            </a:r>
            <a:endParaRPr lang="cs-CZ" sz="32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Trh START pro </a:t>
            </a:r>
            <a:r>
              <a:rPr lang="cs-CZ" sz="3200" dirty="0" err="1"/>
              <a:t>SMEs</a:t>
            </a:r>
            <a:r>
              <a:rPr lang="cs-CZ" sz="3200" dirty="0"/>
              <a:t> (15 IPO za 6 let)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IPO na regulovaném trhu (</a:t>
            </a:r>
            <a:r>
              <a:rPr lang="cs-CZ" sz="3200" dirty="0" err="1"/>
              <a:t>Colt</a:t>
            </a:r>
            <a:r>
              <a:rPr lang="cs-CZ" sz="3200" dirty="0"/>
              <a:t> CZ, </a:t>
            </a:r>
            <a:r>
              <a:rPr lang="cs-CZ" sz="3200" dirty="0" err="1"/>
              <a:t>Doosan</a:t>
            </a:r>
            <a:r>
              <a:rPr lang="cs-CZ" sz="3200" dirty="0"/>
              <a:t> Škoda </a:t>
            </a:r>
            <a:r>
              <a:rPr lang="cs-CZ" sz="3200" dirty="0" err="1"/>
              <a:t>Power</a:t>
            </a:r>
            <a:r>
              <a:rPr lang="cs-CZ" sz="3200" dirty="0"/>
              <a:t>) a přesun z trhu START (</a:t>
            </a:r>
            <a:r>
              <a:rPr lang="cs-CZ" sz="3200" dirty="0" err="1"/>
              <a:t>Gevorkyan</a:t>
            </a:r>
            <a:r>
              <a:rPr lang="cs-CZ" sz="3200" dirty="0"/>
              <a:t> a </a:t>
            </a:r>
            <a:r>
              <a:rPr lang="cs-CZ" sz="3200" dirty="0" err="1"/>
              <a:t>Primoco</a:t>
            </a:r>
            <a:r>
              <a:rPr lang="cs-CZ" sz="3200" dirty="0"/>
              <a:t>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První SPAC (</a:t>
            </a:r>
            <a:r>
              <a:rPr lang="cs-CZ" sz="3200" dirty="0" err="1"/>
              <a:t>Footshop</a:t>
            </a:r>
            <a:r>
              <a:rPr lang="cs-CZ" sz="3200" dirty="0"/>
              <a:t>) v CEE regionu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Unikátní primární aukce pro úpis (veřejnou nabídku) akcií pro trh START – budeme rozšiřovat i pro dluhopisy a </a:t>
            </a:r>
            <a:r>
              <a:rPr lang="cs-CZ" sz="3200" dirty="0" err="1"/>
              <a:t>SICAVy</a:t>
            </a:r>
            <a:r>
              <a:rPr lang="cs-CZ" sz="3200" dirty="0"/>
              <a:t>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 err="1"/>
              <a:t>SICAVy</a:t>
            </a:r>
            <a:r>
              <a:rPr lang="cs-CZ" sz="3200" dirty="0"/>
              <a:t> – nový trend v ČR, dnes 5. největší burza v Evropě 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cs-CZ" sz="3200" dirty="0"/>
              <a:t>Index PX-TR za 5 let + 155 %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6656D8E-16F0-8061-7B2D-835201183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Rozvíjející nebo skomírající kapitálový trh?  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D8E48D7-7285-3095-6756-9D841C39E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</p:spTree>
    <p:extLst>
      <p:ext uri="{BB962C8B-B14F-4D97-AF65-F5344CB8AC3E}">
        <p14:creationId xmlns:p14="http://schemas.microsoft.com/office/powerpoint/2010/main" val="58615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F538099-EB4B-DF60-14AD-3E38737A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Kapitálový trh potřebuje víc než jen DLT a digitální aktiva</a:t>
            </a:r>
            <a:endParaRPr lang="cs-CZ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ED98DC4-1424-3BDD-4180-1B5CD2F3A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07900" y="4156015"/>
            <a:ext cx="10277288" cy="7023160"/>
          </a:xfrm>
        </p:spPr>
        <p:txBody>
          <a:bodyPr/>
          <a:lstStyle/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DLT evidence umožňuje vedení účtu cenných papírů, primární úpis nebo převod z jiného účtu na základě spárování s protistranou a to včetně převodu peněz (DVP).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Platforma je otevřena i fintech společnostem které se stanou jedním z uzlů evidence DLT, čímž se jim otevře možnost otevírat klientům účty DLT a zadávat převody ve svých systémech v rámci klientských aplikací. 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Ideální pro crowdfundingové platformy.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C59DD5-2320-ACE2-48A9-E075A06EE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5000" y="4156015"/>
            <a:ext cx="10526059" cy="7023160"/>
          </a:xfrm>
        </p:spPr>
        <p:txBody>
          <a:bodyPr>
            <a:noAutofit/>
          </a:bodyPr>
          <a:lstStyle/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CDCP byla první institucí na světě, která získala povolení (ČNB a ESMA) k provozování vypořádacího systému DLT podle EU nařízení.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DLT evidence je plně v souladu s českým právem a má postavení centrální evidence dle ZPKT. 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dirty="0"/>
              <a:t>Technologicky se jedná o privátní blockchain Corda </a:t>
            </a:r>
            <a:r>
              <a:rPr lang="cs-CZ" dirty="0" err="1"/>
              <a:t>Enterprise</a:t>
            </a:r>
            <a:r>
              <a:rPr lang="cs-CZ" dirty="0"/>
              <a:t> od společnosti R3 (UK)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endParaRPr lang="cs-CZ" sz="4000" dirty="0"/>
          </a:p>
          <a:p>
            <a:pPr marL="762010" indent="-762010">
              <a:buFont typeface="Arial" panose="020B0604020202020204" pitchFamily="34" charset="0"/>
              <a:buChar char="•"/>
            </a:pPr>
            <a:endParaRPr lang="cs-CZ" sz="4000" dirty="0"/>
          </a:p>
          <a:p>
            <a:endParaRPr lang="cs-CZ" sz="4000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E8397460-E750-36F8-180B-1DE7C65B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dirty="0"/>
              <a:t>DLT evidence</a:t>
            </a:r>
          </a:p>
        </p:txBody>
      </p:sp>
    </p:spTree>
    <p:extLst>
      <p:ext uri="{BB962C8B-B14F-4D97-AF65-F5344CB8AC3E}">
        <p14:creationId xmlns:p14="http://schemas.microsoft.com/office/powerpoint/2010/main" val="116207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41FE3E1-EED2-5419-ED20-8BC8F24D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Kapitálový trh potřebuje víc než jen DLT a digitální aktiva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99CA389-AF15-C30D-A9CF-E86D3F8CA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4008252"/>
            <a:ext cx="23114000" cy="7453309"/>
          </a:xfrm>
        </p:spPr>
        <p:txBody>
          <a:bodyPr/>
          <a:lstStyle/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Zaknihování dle zákona v DLT evidenci (splnění povinnosti dle zákona o veřejných zakázkách).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Držitelé akcií (akcionáři) nebo dluhopisů mohou otevřít účty přímo přes web CDCP (s pomocí Bank ID) a spravovat své cenné papíry přes mobilní aplikaci nebo může využít služeb jiného účastníka DLT.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Připsaní cenných papírů (primární úpis) je možné bez převodu peněžních prostředků nebo proti zaplacení (tzv. DVP). 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Je možné připsat akcie na účty také s PPN emitenta (s právem pozastaveného nakládání) – vhodné pro zaměstnanecké akcie, kdy emitent musí souhlasit s následným převodem na jiného akcionáře.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Držitelé cenných papírů mohu provádět převody bez převodu peněžních prostředků nebo proti zaplacení s garancí převodu akcií a zároveň převodu peněz.</a:t>
            </a:r>
          </a:p>
          <a:p>
            <a:pPr marL="762010" indent="-762010">
              <a:buFont typeface="Arial" panose="020B0604020202020204" pitchFamily="34" charset="0"/>
              <a:buChar char="•"/>
            </a:pPr>
            <a:r>
              <a:rPr lang="cs-CZ" sz="3733" dirty="0"/>
              <a:t>Emitent může kdykoliv požádat o výpis akcionářů včetně bankovních účtů pro konání valné hromady či výplaty dividend nebo výnosů z dluhopisů.  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8E4884DE-C5F1-764A-6758-9F6E7D29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dirty="0"/>
              <a:t>Výhody pro emitenta a držitele cenných papírů</a:t>
            </a:r>
          </a:p>
        </p:txBody>
      </p:sp>
    </p:spTree>
    <p:extLst>
      <p:ext uri="{BB962C8B-B14F-4D97-AF65-F5344CB8AC3E}">
        <p14:creationId xmlns:p14="http://schemas.microsoft.com/office/powerpoint/2010/main" val="2838770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ED4C4C6-0648-CFC1-7DFB-83F43AF2A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D1EA7-277C-8B68-98F9-05A0F3366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4161292"/>
            <a:ext cx="23114000" cy="7453309"/>
          </a:xfrm>
        </p:spPr>
        <p:txBody>
          <a:bodyPr/>
          <a:lstStyle/>
          <a:p>
            <a:r>
              <a:rPr lang="cs-CZ" sz="4400" dirty="0"/>
              <a:t>CDCP má technologii a know-how pro vedení a vypořádaní dalších digitálních aktiv</a:t>
            </a:r>
          </a:p>
          <a:p>
            <a:endParaRPr lang="cs-CZ" sz="4400" dirty="0"/>
          </a:p>
          <a:p>
            <a:r>
              <a:rPr lang="cs-CZ" sz="4400" dirty="0"/>
              <a:t>Je lokální trh připraven vydávat tyto digitální aktiva?</a:t>
            </a:r>
          </a:p>
          <a:p>
            <a:endParaRPr lang="cs-CZ" sz="4400" dirty="0"/>
          </a:p>
          <a:p>
            <a:r>
              <a:rPr lang="cs-CZ" sz="4400" dirty="0"/>
              <a:t>Která aktiva lze dnes právně </a:t>
            </a:r>
            <a:r>
              <a:rPr lang="cs-CZ" sz="4400" dirty="0" err="1"/>
              <a:t>tokenizovat</a:t>
            </a:r>
            <a:r>
              <a:rPr lang="cs-CZ" sz="4400" dirty="0"/>
              <a:t>? </a:t>
            </a:r>
          </a:p>
          <a:p>
            <a:endParaRPr lang="cs-CZ" sz="4400" dirty="0"/>
          </a:p>
          <a:p>
            <a:r>
              <a:rPr lang="cs-CZ" sz="4400" dirty="0"/>
              <a:t>Pokud bude na trhu zájem, můžeme nabídnout systém a případně i vydat CZK </a:t>
            </a:r>
            <a:r>
              <a:rPr lang="cs-CZ" sz="4400" dirty="0" err="1"/>
              <a:t>stablecoin</a:t>
            </a:r>
            <a:r>
              <a:rPr lang="cs-CZ" sz="4400" dirty="0"/>
              <a:t> (nutná licence IEP/EMI)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AEF1D32-C671-DEEC-5D8A-CC418B76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Digitální aktiva mimo cenné papíry – jak dál? </a:t>
            </a:r>
          </a:p>
        </p:txBody>
      </p:sp>
    </p:spTree>
    <p:extLst>
      <p:ext uri="{BB962C8B-B14F-4D97-AF65-F5344CB8AC3E}">
        <p14:creationId xmlns:p14="http://schemas.microsoft.com/office/powerpoint/2010/main" val="33288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79F8711-AA6A-37B9-45ED-1ADA8B784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647B3-A065-8BE5-F04F-8736CA2B5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sz="4800" dirty="0"/>
          </a:p>
          <a:p>
            <a:pPr algn="ctr"/>
            <a:r>
              <a:rPr lang="cs-CZ" sz="4800" b="1" dirty="0"/>
              <a:t>Jednotný evropský kapitálový trh aneb čekání na Godota</a:t>
            </a:r>
          </a:p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nebo</a:t>
            </a:r>
          </a:p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Implementace opatření v ČR, která fungují v jiných evropských státech</a:t>
            </a:r>
          </a:p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83388AA-16C6-8759-4EFA-C9A683E1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Cesty dalšího rozvoje kapitálového trhu </a:t>
            </a:r>
          </a:p>
        </p:txBody>
      </p:sp>
    </p:spTree>
    <p:extLst>
      <p:ext uri="{BB962C8B-B14F-4D97-AF65-F5344CB8AC3E}">
        <p14:creationId xmlns:p14="http://schemas.microsoft.com/office/powerpoint/2010/main" val="18389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FA9EBC1-0926-DA5F-62B6-57DF7A91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CA3BBB9C-04EB-D5B0-1174-2B7E761FC7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000" y="232849"/>
            <a:ext cx="23114000" cy="13250302"/>
          </a:xfrm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C9C3805-F9C0-21BF-6DF0-EA445244A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251350"/>
              </p:ext>
            </p:extLst>
          </p:nvPr>
        </p:nvGraphicFramePr>
        <p:xfrm>
          <a:off x="12887138" y="2401802"/>
          <a:ext cx="6532976" cy="3578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9839">
                  <a:extLst>
                    <a:ext uri="{9D8B030D-6E8A-4147-A177-3AD203B41FA5}">
                      <a16:colId xmlns:a16="http://schemas.microsoft.com/office/drawing/2014/main" val="1953864925"/>
                    </a:ext>
                  </a:extLst>
                </a:gridCol>
                <a:gridCol w="3593137">
                  <a:extLst>
                    <a:ext uri="{9D8B030D-6E8A-4147-A177-3AD203B41FA5}">
                      <a16:colId xmlns:a16="http://schemas.microsoft.com/office/drawing/2014/main" val="3150476546"/>
                    </a:ext>
                  </a:extLst>
                </a:gridCol>
              </a:tblGrid>
              <a:tr h="51115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3200" u="none" strike="noStrike">
                          <a:effectLst/>
                        </a:rPr>
                        <a:t>Tržní kapitalizace / HDP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279306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USA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>
                          <a:effectLst/>
                        </a:rPr>
                        <a:t>195%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5811314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Dánsko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>
                          <a:effectLst/>
                        </a:rPr>
                        <a:t>195%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1565661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Švédsko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>
                          <a:effectLst/>
                        </a:rPr>
                        <a:t>162%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96627447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Japonsko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>
                          <a:effectLst/>
                        </a:rPr>
                        <a:t>146%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8055999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Německo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>
                          <a:effectLst/>
                        </a:rPr>
                        <a:t>60%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11345564"/>
                  </a:ext>
                </a:extLst>
              </a:tr>
              <a:tr h="511155">
                <a:tc>
                  <a:txBody>
                    <a:bodyPr/>
                    <a:lstStyle/>
                    <a:p>
                      <a:pPr algn="l" fontAlgn="b"/>
                      <a:r>
                        <a:rPr lang="cs-CZ" sz="3200" u="none" strike="noStrike">
                          <a:effectLst/>
                        </a:rPr>
                        <a:t>ČR</a:t>
                      </a:r>
                      <a:endParaRPr lang="cs-CZ" sz="3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3200" u="none" strike="noStrike" dirty="0">
                          <a:effectLst/>
                        </a:rPr>
                        <a:t>10%</a:t>
                      </a:r>
                      <a:endParaRPr lang="cs-CZ" sz="3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8557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61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536D66A-48B2-2E67-550A-8EF65E31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ECA4C93-CD2C-0BFC-B297-D0527F3E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pro prohloubení kapitálového trhu</a:t>
            </a:r>
          </a:p>
        </p:txBody>
      </p:sp>
      <p:sp>
        <p:nvSpPr>
          <p:cNvPr id="18" name="Textbox 8">
            <a:extLst>
              <a:ext uri="{FF2B5EF4-FFF2-40B4-BE49-F238E27FC236}">
                <a16:creationId xmlns:a16="http://schemas.microsoft.com/office/drawing/2014/main" id="{75BA1E29-1D1C-920B-FCA8-F47D439BE8AF}"/>
              </a:ext>
            </a:extLst>
          </p:cNvPr>
          <p:cNvSpPr txBox="1">
            <a:spLocks/>
          </p:cNvSpPr>
          <p:nvPr/>
        </p:nvSpPr>
        <p:spPr>
          <a:xfrm>
            <a:off x="703991" y="3789606"/>
            <a:ext cx="10914268" cy="3283547"/>
          </a:xfrm>
          <a:prstGeom prst="rect">
            <a:avLst/>
          </a:prstGeom>
          <a:solidFill>
            <a:srgbClr val="ACC4C2"/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>
              <a:spcBef>
                <a:spcPts val="1500"/>
              </a:spcBef>
            </a:pPr>
            <a:r>
              <a:rPr lang="cs-CZ" sz="3200" b="1" dirty="0"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Daňové odpočty investic do </a:t>
            </a:r>
            <a:r>
              <a:rPr lang="cs-CZ" sz="3200" b="1" dirty="0">
                <a:latin typeface="Trebuchet MS" panose="020B0603020202020204" pitchFamily="34" charset="0"/>
                <a:ea typeface="Arial" panose="020B0604020202020204" pitchFamily="34" charset="0"/>
              </a:rPr>
              <a:t>SME</a:t>
            </a:r>
            <a:r>
              <a:rPr lang="cs-CZ" sz="3200" b="1" dirty="0"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 a venture fondů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>
              <a:spcBef>
                <a:spcPts val="1500"/>
              </a:spcBef>
            </a:pPr>
            <a:r>
              <a:rPr lang="cs-CZ" sz="3200" dirty="0">
                <a:latin typeface="Cambria" panose="02040503050406030204" pitchFamily="18" charset="0"/>
                <a:ea typeface="Arial" panose="020B0604020202020204" pitchFamily="34" charset="0"/>
              </a:rPr>
              <a:t>V</a:t>
            </a:r>
            <a:r>
              <a:rPr lang="cs-CZ" sz="32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ytvořit obdobné programy jako jsou ve Švédsku či Dánsku, které mají reálný dopad na financování a rozvoj </a:t>
            </a:r>
            <a:r>
              <a:rPr lang="cs-CZ" sz="3200" dirty="0">
                <a:latin typeface="Cambria" panose="02040503050406030204" pitchFamily="18" charset="0"/>
                <a:ea typeface="Arial" panose="020B0604020202020204" pitchFamily="34" charset="0"/>
              </a:rPr>
              <a:t>SME</a:t>
            </a:r>
            <a:r>
              <a:rPr lang="cs-CZ" sz="32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 a start-upů. </a:t>
            </a:r>
            <a:r>
              <a:rPr lang="cs-CZ" sz="3200" dirty="0">
                <a:latin typeface="Cambria" panose="02040503050406030204" pitchFamily="18" charset="0"/>
                <a:ea typeface="Arial" panose="020B0604020202020204" pitchFamily="34" charset="0"/>
              </a:rPr>
              <a:t>Až 50 % investice do způsobilých SME a venture fondů si mohou retailový investoři odečíst z daňového základu (stanoven roční limit) . 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1927225">
              <a:lnSpc>
                <a:spcPct val="200000"/>
              </a:lnSpc>
            </a:pPr>
            <a:r>
              <a:rPr lang="cs-CZ" sz="2800" b="1" dirty="0"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lang="cs-CZ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id="{1F8ACE10-A4C5-7F1E-47C2-CD0CC8B0CDAB}"/>
              </a:ext>
            </a:extLst>
          </p:cNvPr>
          <p:cNvSpPr txBox="1">
            <a:spLocks/>
          </p:cNvSpPr>
          <p:nvPr/>
        </p:nvSpPr>
        <p:spPr>
          <a:xfrm>
            <a:off x="12191999" y="3789606"/>
            <a:ext cx="11488009" cy="3283547"/>
          </a:xfrm>
          <a:prstGeom prst="rect">
            <a:avLst/>
          </a:prstGeom>
          <a:solidFill>
            <a:sysClr val="window" lastClr="FFFFFF">
              <a:lumMod val="85000"/>
            </a:sysClr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Ještě o kapku lepší DIP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  <a:ea typeface="Arial" panose="020B0604020202020204" pitchFamily="34" charset="0"/>
              </a:rPr>
              <a:t>Investice v DIP by měly být osvobozeny od srážkové daně z dividend a výnosů u „tuzemských“ akcií a dluhopisů. V případě daně z příjmů je možné se inspirovat švédským důchodovým účtem, kdy je stanovena pouze jedna daňová sazba z hodnoty portfolia.  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1927225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kumimoji="0" lang="cs-CZ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1E5BDD91-7FFF-AABB-1781-717E6C4E6CA6}"/>
              </a:ext>
            </a:extLst>
          </p:cNvPr>
          <p:cNvSpPr txBox="1">
            <a:spLocks/>
          </p:cNvSpPr>
          <p:nvPr/>
        </p:nvSpPr>
        <p:spPr>
          <a:xfrm>
            <a:off x="703991" y="7651376"/>
            <a:ext cx="5038163" cy="3845859"/>
          </a:xfrm>
          <a:prstGeom prst="rect">
            <a:avLst/>
          </a:prstGeom>
          <a:solidFill>
            <a:srgbClr val="1E7A79"/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>
              <a:spcBef>
                <a:spcPts val="1500"/>
              </a:spcBef>
            </a:pPr>
            <a:r>
              <a:rPr lang="cs-CZ" sz="3200" b="1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Zaměstnanecké akcie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>
              <a:spcBef>
                <a:spcPts val="1500"/>
              </a:spcBef>
            </a:pPr>
            <a:r>
              <a:rPr lang="cs-CZ" sz="3200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Upravit ESOP dle požadavků podnikatelů, tak aby byl konkurenceschopný s podmínkami v zahraniční.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1927225">
              <a:lnSpc>
                <a:spcPct val="200000"/>
              </a:lnSpc>
            </a:pPr>
            <a:r>
              <a:rPr lang="cs-CZ" sz="2800" b="1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lang="cs-CZ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30C83246-B8D7-C9DF-B16F-43BC4022FA4A}"/>
              </a:ext>
            </a:extLst>
          </p:cNvPr>
          <p:cNvSpPr txBox="1">
            <a:spLocks/>
          </p:cNvSpPr>
          <p:nvPr/>
        </p:nvSpPr>
        <p:spPr>
          <a:xfrm>
            <a:off x="6378649" y="7651376"/>
            <a:ext cx="5239609" cy="3845858"/>
          </a:xfrm>
          <a:prstGeom prst="rect">
            <a:avLst/>
          </a:prstGeom>
          <a:solidFill>
            <a:srgbClr val="134E4D"/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>
              <a:spcBef>
                <a:spcPts val="1500"/>
              </a:spcBef>
            </a:pPr>
            <a:r>
              <a:rPr lang="cs-CZ" sz="3200" b="1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Důvěryhodný trh dluhopisů 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>
              <a:spcBef>
                <a:spcPts val="1500"/>
              </a:spcBef>
            </a:pPr>
            <a:r>
              <a:rPr lang="cs-CZ" sz="320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Z</a:t>
            </a:r>
            <a:r>
              <a:rPr lang="cs-CZ" sz="3200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rušení listinných dluhopisů a vedení evidence</a:t>
            </a:r>
            <a:r>
              <a:rPr lang="cs-CZ" sz="320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 a</a:t>
            </a:r>
            <a:r>
              <a:rPr lang="cs-CZ" sz="3200" dirty="0"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 distribuce u regulovaných subjektů zajistí transparentnost. </a:t>
            </a:r>
            <a:endParaRPr lang="cs-CZ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1927225">
              <a:lnSpc>
                <a:spcPct val="200000"/>
              </a:lnSpc>
            </a:pPr>
            <a:r>
              <a:rPr lang="cs-CZ" sz="2800" b="1" dirty="0">
                <a:effectLst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lang="cs-CZ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1DB88EAF-B7AE-C2B3-10EB-924DB293C893}"/>
              </a:ext>
            </a:extLst>
          </p:cNvPr>
          <p:cNvSpPr txBox="1">
            <a:spLocks/>
          </p:cNvSpPr>
          <p:nvPr/>
        </p:nvSpPr>
        <p:spPr>
          <a:xfrm>
            <a:off x="18274553" y="7651376"/>
            <a:ext cx="5405453" cy="3845858"/>
          </a:xfrm>
          <a:prstGeom prst="rect">
            <a:avLst/>
          </a:prstGeom>
          <a:solidFill>
            <a:sysClr val="windowText" lastClr="000000"/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Likvidita na burzách 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kern="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E</a:t>
            </a:r>
            <a:r>
              <a:rPr kumimoji="0" lang="cs-CZ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mitent</a:t>
            </a:r>
            <a:r>
              <a:rPr lang="cs-CZ" sz="3200" kern="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 by měl mít</a:t>
            </a:r>
            <a:r>
              <a:rPr kumimoji="0" 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 právo rozhodnout na jakých platformách je s jeho akciemi obchodováno.  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1927225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AB6131E4-5670-533F-8B32-7DA9667C0844}"/>
              </a:ext>
            </a:extLst>
          </p:cNvPr>
          <p:cNvSpPr txBox="1">
            <a:spLocks/>
          </p:cNvSpPr>
          <p:nvPr/>
        </p:nvSpPr>
        <p:spPr>
          <a:xfrm>
            <a:off x="12191999" y="7651376"/>
            <a:ext cx="5446059" cy="38458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b="1" kern="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Požadavky na </a:t>
            </a:r>
            <a:r>
              <a:rPr kumimoji="0" 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emitenty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427990" lvl="0" indent="0" defTabSz="91440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kern="0" dirty="0">
                <a:solidFill>
                  <a:srgbClr val="FFFFFF"/>
                </a:solidFill>
                <a:latin typeface="Trebuchet MS" panose="020B0603020202020204" pitchFamily="34" charset="0"/>
                <a:ea typeface="Arial" panose="020B0604020202020204" pitchFamily="34" charset="0"/>
              </a:rPr>
              <a:t>Kótovaní emitenti jsou drceni regulací a reportingem. Je nutné zredukovat tyto požadavky nebo je daňově kompenzovat.  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25120" marR="1927225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 pitchFamily="34" charset="0"/>
                <a:ea typeface="Arial" panose="020B0604020202020204" pitchFamily="34" charset="0"/>
              </a:rPr>
              <a:t> </a:t>
            </a:r>
            <a:endParaRPr kumimoji="0" lang="cs-CZ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10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C8B565-355A-438D-844A-D29372F93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451942"/>
            <a:ext cx="23114000" cy="1008000"/>
          </a:xfrm>
        </p:spPr>
        <p:txBody>
          <a:bodyPr>
            <a:normAutofit/>
          </a:bodyPr>
          <a:lstStyle/>
          <a:p>
            <a:r>
              <a:rPr lang="cs-CZ" sz="6600" dirty="0"/>
              <a:t>Otázky?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44FFEF-B920-4F00-BA5C-4C927752E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algn="ctr"/>
            <a:endParaRPr lang="cs-CZ" sz="6000" dirty="0"/>
          </a:p>
          <a:p>
            <a:pPr algn="ctr"/>
            <a:r>
              <a:rPr lang="cs-CZ" sz="6000" dirty="0"/>
              <a:t>Případné dodatečné dotazy na </a:t>
            </a:r>
            <a:r>
              <a:rPr lang="cs-CZ" sz="6000" dirty="0">
                <a:hlinkClick r:id="rId2"/>
              </a:rPr>
              <a:t>dusilek@pse.cz</a:t>
            </a:r>
            <a:endParaRPr lang="cs-CZ" sz="6000" dirty="0"/>
          </a:p>
          <a:p>
            <a:pPr algn="ctr"/>
            <a:endParaRPr lang="cs-CZ" sz="6000" dirty="0"/>
          </a:p>
          <a:p>
            <a:pPr algn="ctr"/>
            <a:endParaRPr lang="cs-CZ" sz="6000" dirty="0"/>
          </a:p>
          <a:p>
            <a:pPr algn="ctr"/>
            <a:r>
              <a:rPr lang="cs-CZ" sz="6000" dirty="0"/>
              <a:t>Děkuji za pozornost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3FE9838-5083-9E61-6AC4-C753AF03A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Kapitálový trh potřebuje víc než jen DLT a digitální aktiva</a:t>
            </a:r>
          </a:p>
        </p:txBody>
      </p:sp>
    </p:spTree>
    <p:extLst>
      <p:ext uri="{BB962C8B-B14F-4D97-AF65-F5344CB8AC3E}">
        <p14:creationId xmlns:p14="http://schemas.microsoft.com/office/powerpoint/2010/main" val="172103371"/>
      </p:ext>
    </p:extLst>
  </p:cSld>
  <p:clrMapOvr>
    <a:masterClrMapping/>
  </p:clrMapOvr>
</p:sld>
</file>

<file path=ppt/theme/theme1.xml><?xml version="1.0" encoding="utf-8"?>
<a:theme xmlns:a="http://schemas.openxmlformats.org/drawingml/2006/main" name="Centrální depozitář cenných papírů PPT 16:9 CZ">
  <a:themeElements>
    <a:clrScheme name="Centrální depozitář cenných papírů">
      <a:dk1>
        <a:sysClr val="windowText" lastClr="000000"/>
      </a:dk1>
      <a:lt1>
        <a:sysClr val="window" lastClr="FFFFFF"/>
      </a:lt1>
      <a:dk2>
        <a:srgbClr val="AFAFAF"/>
      </a:dk2>
      <a:lt2>
        <a:srgbClr val="EAEAEA"/>
      </a:lt2>
      <a:accent1>
        <a:srgbClr val="007777"/>
      </a:accent1>
      <a:accent2>
        <a:srgbClr val="FF8680"/>
      </a:accent2>
      <a:accent3>
        <a:srgbClr val="A0DABB"/>
      </a:accent3>
      <a:accent4>
        <a:srgbClr val="AFAFAF"/>
      </a:accent4>
      <a:accent5>
        <a:srgbClr val="69B4F6"/>
      </a:accent5>
      <a:accent6>
        <a:srgbClr val="DFA0D3"/>
      </a:accent6>
      <a:hlink>
        <a:srgbClr val="007777"/>
      </a:hlink>
      <a:folHlink>
        <a:srgbClr val="007777"/>
      </a:folHlink>
    </a:clrScheme>
    <a:fontScheme name="Untitled Sans - Untitled Sans">
      <a:majorFont>
        <a:latin typeface="Untitled Sans"/>
        <a:ea typeface=""/>
        <a:cs typeface=""/>
      </a:majorFont>
      <a:minorFont>
        <a:latin typeface="Untitled Sans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CDCP zelená (Základní barva | RGB 0/119/119 | HEX 007777)">
      <a:srgbClr val="007777"/>
    </a:custClr>
    <a:custClr name="Oranžová (Doplňková barva | RGB 255/134/128 | HEX FF8680)">
      <a:srgbClr val="FF8680"/>
    </a:custClr>
    <a:custClr name="Světle zelená (Doplňková barva | RGB 160/218/187 | HEX A0DABB)">
      <a:srgbClr val="A0DABB"/>
    </a:custClr>
    <a:custClr name="Tmavě modrá (Doplňková barva | RGB 30/88/170 | HEX 1E58AA)">
      <a:srgbClr val="1E58AA"/>
    </a:custClr>
    <a:custClr name="Žlutá (Doplňková barva | RGB 226/226/0 | HEX E2E200)">
      <a:srgbClr val="E2E200"/>
    </a:custClr>
    <a:custClr name="Růžová (Doplňková barva | RGB 223/160/211 | HEX DFA0D3)">
      <a:srgbClr val="DFA0D3"/>
    </a:custClr>
    <a:custClr name="Světle modrá (Doplňková barva | RGB 105/180/246 | HEX 69B4F6)">
      <a:srgbClr val="69B4F6"/>
    </a:custClr>
    <a:custClr name="Šedá (Doplňková barva | RGB 201/202/212 | HEX C9CAD4)">
      <a:srgbClr val="C9CAD4"/>
    </a:custClr>
    <a:custClr name="RGB zelená (Doplňková barva | RGB 0/255/0 | HEX 00FF00)">
      <a:srgbClr val="00FF00"/>
    </a:custClr>
    <a:custClr name="RGB červená (Doplňková barva | RGB 255/0/0 | HEX FF0000)">
      <a:srgbClr val="FF0000"/>
    </a:custClr>
    <a:custClr name="BCPP fialová (Základní barva | RGB 80/3/127 | HEX 50037F)">
      <a:srgbClr val="50037F"/>
    </a:custClr>
  </a:custClrLst>
  <a:extLst>
    <a:ext uri="{05A4C25C-085E-4340-85A3-A5531E510DB2}">
      <thm15:themeFamily xmlns:thm15="http://schemas.microsoft.com/office/thememl/2012/main" name="CDCP_PPT_16x9_CZ_Untitled_Sans.potx" id="{71650037-0A81-4801-A326-BDBB19ACA8B3}" vid="{E030796D-DB79-42B7-92A5-828F61320C0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ed47961-8648-4ca6-9ed8-f69514d5464f" xsi:nil="true"/>
    <lcf76f155ced4ddcb4097134ff3c332f xmlns="3dfa4048-7859-4081-9804-5b592ee9f17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BC8BEC17E55C34EB64680293144AFDC" ma:contentTypeVersion="16" ma:contentTypeDescription="Vytvoří nový dokument" ma:contentTypeScope="" ma:versionID="36aa3eb6a0db134f575a16b7f96848c7">
  <xsd:schema xmlns:xsd="http://www.w3.org/2001/XMLSchema" xmlns:xs="http://www.w3.org/2001/XMLSchema" xmlns:p="http://schemas.microsoft.com/office/2006/metadata/properties" xmlns:ns2="9ed47961-8648-4ca6-9ed8-f69514d5464f" xmlns:ns3="3dfa4048-7859-4081-9804-5b592ee9f172" targetNamespace="http://schemas.microsoft.com/office/2006/metadata/properties" ma:root="true" ma:fieldsID="0a9ac3da971ddc63713b2f68a5f3c141" ns2:_="" ns3:_="">
    <xsd:import namespace="9ed47961-8648-4ca6-9ed8-f69514d5464f"/>
    <xsd:import namespace="3dfa4048-7859-4081-9804-5b592ee9f17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TaxCatchAll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47961-8648-4ca6-9ed8-f69514d5464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1fef756d-5baa-4a55-bade-dccdd3c42ba6}" ma:internalName="TaxCatchAll" ma:showField="CatchAllData" ma:web="9ed47961-8648-4ca6-9ed8-f69514d546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a4048-7859-4081-9804-5b592ee9f1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Značky obrázků" ma:readOnly="false" ma:fieldId="{5cf76f15-5ced-4ddc-b409-7134ff3c332f}" ma:taxonomyMulti="true" ma:sspId="8b898065-aae6-4c2e-927e-44414d6da8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70F2BB-FD83-4523-B2F8-01C5A2CE5330}">
  <ds:schemaRefs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ed47961-8648-4ca6-9ed8-f69514d5464f"/>
    <ds:schemaRef ds:uri="http://schemas.microsoft.com/office/2006/metadata/properties"/>
    <ds:schemaRef ds:uri="3dfa4048-7859-4081-9804-5b592ee9f172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82BFA82-3D67-46A1-8557-F9F60C536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d47961-8648-4ca6-9ed8-f69514d5464f"/>
    <ds:schemaRef ds:uri="3dfa4048-7859-4081-9804-5b592ee9f1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0BE704-9C6D-4375-A8DD-DCA404985D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CDCP_PPT_16x9_CZ_Untitled_Sans-PRUVODCE_PREZENTACI (1)</Template>
  <TotalTime>1962</TotalTime>
  <Words>882</Words>
  <Application>Microsoft Office PowerPoint</Application>
  <PresentationFormat>Vlastní</PresentationFormat>
  <Paragraphs>101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7" baseType="lpstr">
      <vt:lpstr>Aptos Narrow</vt:lpstr>
      <vt:lpstr>Arial</vt:lpstr>
      <vt:lpstr>Calibri</vt:lpstr>
      <vt:lpstr>Cambria</vt:lpstr>
      <vt:lpstr>Trebuchet MS</vt:lpstr>
      <vt:lpstr>Untitled Sans</vt:lpstr>
      <vt:lpstr>Wingdings</vt:lpstr>
      <vt:lpstr>Centrální depozitář cenných papírů PPT 16:9 CZ</vt:lpstr>
      <vt:lpstr>Kapitálový trh potřebuje víc než jen DLT a digitální aktiva  VŠE, 28.2. 2025                                                                                                                              Ondřej Dusílek</vt:lpstr>
      <vt:lpstr>Rozvíjející nebo skomírající kapitálový trh?  </vt:lpstr>
      <vt:lpstr>DLT evidence</vt:lpstr>
      <vt:lpstr>Výhody pro emitenta a držitele cenných papírů</vt:lpstr>
      <vt:lpstr>Digitální aktiva mimo cenné papíry – jak dál? </vt:lpstr>
      <vt:lpstr>Cesty dalšího rozvoje kapitálového trhu </vt:lpstr>
      <vt:lpstr>Prezentace aplikace PowerPoint</vt:lpstr>
      <vt:lpstr>Doporučení pro prohloubení kapitálového trhu</vt:lpstr>
      <vt:lpstr>Otázky?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Zasedání představenstva CDCP</dc:title>
  <dc:creator>Dusílek Ondřej</dc:creator>
  <cp:lastModifiedBy>Dusílek Ondřej</cp:lastModifiedBy>
  <cp:revision>9</cp:revision>
  <cp:lastPrinted>2024-11-12T08:14:45Z</cp:lastPrinted>
  <dcterms:created xsi:type="dcterms:W3CDTF">2023-11-09T12:16:53Z</dcterms:created>
  <dcterms:modified xsi:type="dcterms:W3CDTF">2025-02-27T09:12:00Z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0x010100EBC8BEC17E55C34EB64680293144AFDC</vt:lpwstr>
  </property>
</Properties>
</file>