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7315200" cy="96012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6F20151-F88F-4630-8ECE-00A3A95A1DCC}">
          <p14:sldIdLst>
            <p14:sldId id="265"/>
          </p14:sldIdLst>
        </p14:section>
        <p14:section name="Oddíl bez názvu" id="{608DD6AD-0B30-4315-9E61-0BF3CDC8F84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." initials="." lastIdx="8" clrIdx="0">
    <p:extLst>
      <p:ext uri="{19B8F6BF-5375-455C-9EA6-DF929625EA0E}">
        <p15:presenceInfo xmlns:p15="http://schemas.microsoft.com/office/powerpoint/2012/main" userId="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CC3300"/>
    <a:srgbClr val="993300"/>
    <a:srgbClr val="A9A98F"/>
    <a:srgbClr val="A9AF9D"/>
    <a:srgbClr val="969696"/>
    <a:srgbClr val="990033"/>
    <a:srgbClr val="CC0066"/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6038" autoAdjust="0"/>
  </p:normalViewPr>
  <p:slideViewPr>
    <p:cSldViewPr>
      <p:cViewPr varScale="1">
        <p:scale>
          <a:sx n="112" d="100"/>
          <a:sy n="112" d="100"/>
        </p:scale>
        <p:origin x="181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36" y="-90"/>
      </p:cViewPr>
      <p:guideLst>
        <p:guide orient="horz" pos="3025"/>
        <p:guide pos="23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8503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t" anchorCtr="0" compatLnSpc="1">
            <a:prstTxWarp prst="textNoShape">
              <a:avLst/>
            </a:prstTxWarp>
          </a:bodyPr>
          <a:lstStyle>
            <a:lvl1pPr defTabSz="922107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704" y="3"/>
            <a:ext cx="3168502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t" anchorCtr="0" compatLnSpc="1">
            <a:prstTxWarp prst="textNoShape">
              <a:avLst/>
            </a:prstTxWarp>
          </a:bodyPr>
          <a:lstStyle>
            <a:lvl1pPr algn="r" defTabSz="922107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121661"/>
            <a:ext cx="3168503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b" anchorCtr="0" compatLnSpc="1">
            <a:prstTxWarp prst="textNoShape">
              <a:avLst/>
            </a:prstTxWarp>
          </a:bodyPr>
          <a:lstStyle>
            <a:lvl1pPr defTabSz="922107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704" y="9121661"/>
            <a:ext cx="3168502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b" anchorCtr="0" compatLnSpc="1">
            <a:prstTxWarp prst="textNoShape">
              <a:avLst/>
            </a:prstTxWarp>
          </a:bodyPr>
          <a:lstStyle>
            <a:lvl1pPr algn="r" defTabSz="922107">
              <a:defRPr sz="1300"/>
            </a:lvl1pPr>
          </a:lstStyle>
          <a:p>
            <a:pPr>
              <a:defRPr/>
            </a:pPr>
            <a:fld id="{2ECE1B4E-B80E-47E9-B139-5C86B7FB2E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572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8503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t" anchorCtr="0" compatLnSpc="1">
            <a:prstTxWarp prst="textNoShape">
              <a:avLst/>
            </a:prstTxWarp>
          </a:bodyPr>
          <a:lstStyle>
            <a:lvl1pPr defTabSz="92210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064" y="3"/>
            <a:ext cx="3168503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t" anchorCtr="0" compatLnSpc="1">
            <a:prstTxWarp prst="textNoShape">
              <a:avLst/>
            </a:prstTxWarp>
          </a:bodyPr>
          <a:lstStyle>
            <a:lvl1pPr algn="r" defTabSz="92210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0475" y="722313"/>
            <a:ext cx="4797425" cy="3598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196" y="4560087"/>
            <a:ext cx="5852815" cy="432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120173"/>
            <a:ext cx="3168503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b" anchorCtr="0" compatLnSpc="1">
            <a:prstTxWarp prst="textNoShape">
              <a:avLst/>
            </a:prstTxWarp>
          </a:bodyPr>
          <a:lstStyle>
            <a:lvl1pPr defTabSz="92210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064" y="9120173"/>
            <a:ext cx="3168503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5" tIns="46143" rIns="92285" bIns="46143" numCol="1" anchor="b" anchorCtr="0" compatLnSpc="1">
            <a:prstTxWarp prst="textNoShape">
              <a:avLst/>
            </a:prstTxWarp>
          </a:bodyPr>
          <a:lstStyle>
            <a:lvl1pPr algn="r" defTabSz="922107">
              <a:defRPr sz="1300"/>
            </a:lvl1pPr>
          </a:lstStyle>
          <a:p>
            <a:pPr>
              <a:defRPr/>
            </a:pPr>
            <a:fld id="{756B799E-4321-4DF7-B95F-9DA454812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76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10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3299" indent="-274345" defTabSz="92210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7384" indent="-219475" defTabSz="92210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6338" indent="-219475" defTabSz="92210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5291" indent="-219475" defTabSz="92210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4245" indent="-219475" defTabSz="92210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3199" indent="-219475" defTabSz="92210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2153" indent="-219475" defTabSz="92210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1108" indent="-219475" defTabSz="92210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D6FAEF-9974-4A10-936E-8BBFC7CEF93B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245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712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E8074-E5F3-47D3-BBEB-20803EABE27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87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6FFAF-FCFD-4F71-81A3-C9CACFF9E47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113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7BBFB-FEC6-410D-A490-B4904507949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064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cs-CZ" noProof="0" dirty="0"/>
              <a:t>Kliknutím na ikonu přidáte tabulku.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CE724-D491-41EC-93E0-9559F697704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79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F4E21-31D1-4E72-B67C-23898E89F5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69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8B567-1778-4D81-A605-DDF2BB3CEC3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25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4C4AD-6E1B-46D9-B8B1-19CA384EFF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94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A5D59-20ED-4BF9-A519-1ADA0B8BC2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9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FDB18-D286-493B-B1FA-90B626F9438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0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7833-10CD-40F4-AB24-858CC68FD65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13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E6903-0AC9-49D2-AEA2-AEA0A49F1D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1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30AA4-3743-48AD-B7D3-FA733008990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71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752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styl.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DE227EE-9FBF-4354-A1C8-AF6EA8B9DD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454260" y="5085184"/>
            <a:ext cx="7772400" cy="101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sz="1800" b="1" dirty="0" smtClean="0">
              <a:solidFill>
                <a:srgbClr val="949373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cs-CZ" sz="1800" b="1" dirty="0" smtClean="0">
                <a:solidFill>
                  <a:srgbClr val="949373"/>
                </a:solidFill>
                <a:latin typeface="Arial" charset="0"/>
              </a:rPr>
              <a:t>Konference rozvoj a inovace finančních produktů</a:t>
            </a:r>
            <a:endParaRPr lang="cs-CZ" sz="1800" b="1" dirty="0">
              <a:solidFill>
                <a:srgbClr val="949373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cs-CZ" sz="2000" b="1" dirty="0" smtClean="0">
                <a:solidFill>
                  <a:srgbClr val="949373"/>
                </a:solidFill>
                <a:latin typeface="Arial" charset="0"/>
              </a:rPr>
              <a:t>2</a:t>
            </a:r>
            <a:r>
              <a:rPr lang="cs-CZ" sz="2000" b="1" dirty="0" smtClean="0">
                <a:solidFill>
                  <a:srgbClr val="949373"/>
                </a:solidFill>
                <a:latin typeface="Arial" charset="0"/>
              </a:rPr>
              <a:t>. </a:t>
            </a:r>
            <a:r>
              <a:rPr lang="cs-CZ" sz="2000" b="1" dirty="0" smtClean="0">
                <a:solidFill>
                  <a:srgbClr val="949373"/>
                </a:solidFill>
                <a:latin typeface="Arial" charset="0"/>
              </a:rPr>
              <a:t>února</a:t>
            </a:r>
            <a:r>
              <a:rPr lang="cs-CZ" sz="2000" b="1" dirty="0" smtClean="0">
                <a:solidFill>
                  <a:srgbClr val="949373"/>
                </a:solidFill>
                <a:latin typeface="Arial" charset="0"/>
              </a:rPr>
              <a:t> 2024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cs-CZ" sz="2000" b="1" dirty="0" smtClean="0">
                <a:solidFill>
                  <a:srgbClr val="949373"/>
                </a:solidFill>
                <a:latin typeface="Arial" charset="0"/>
              </a:rPr>
              <a:t>Jana Brodani </a:t>
            </a:r>
            <a:endParaRPr lang="cs-CZ" sz="2000" b="1" dirty="0">
              <a:solidFill>
                <a:srgbClr val="949373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b="1" dirty="0">
              <a:solidFill>
                <a:srgbClr val="949373"/>
              </a:solidFill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b="1" dirty="0">
                <a:solidFill>
                  <a:srgbClr val="FF0000"/>
                </a:solidFill>
                <a:latin typeface="Arial" charset="0"/>
              </a:rPr>
              <a:t>    </a:t>
            </a:r>
            <a:endParaRPr lang="cs-CZ" b="1" dirty="0">
              <a:solidFill>
                <a:srgbClr val="949373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b="1" dirty="0">
              <a:solidFill>
                <a:srgbClr val="949373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b="1" dirty="0">
              <a:solidFill>
                <a:srgbClr val="949373"/>
              </a:solidFill>
              <a:latin typeface="Arial" charset="0"/>
            </a:endParaRPr>
          </a:p>
        </p:txBody>
      </p:sp>
      <p:pic>
        <p:nvPicPr>
          <p:cNvPr id="5" name="Obrázek 4" descr="Z:\HLAVICKA_LOGA_AKAT\AKAT ČR_aktuální\LOGO_TEMP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863" y="2220104"/>
            <a:ext cx="4899974" cy="2115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Z:\HLAVICKA_LOGA_AKAT\AKAT ČR_aktuální\LOGO_TEMP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2061471" y="4306525"/>
            <a:ext cx="4557979" cy="840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cs-CZ" sz="5400" b="1" dirty="0">
                <a:solidFill>
                  <a:srgbClr val="949373"/>
                </a:solidFill>
                <a:latin typeface="Arial" charset="0"/>
              </a:rPr>
              <a:t>BUY THE DIP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Vlastní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13179</TotalTime>
  <Words>17</Words>
  <Application>Microsoft Office PowerPoint</Application>
  <PresentationFormat>Předvádění na obrazovce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Motiv1</vt:lpstr>
      <vt:lpstr>Prezentace aplikace PowerPoint</vt:lpstr>
    </vt:vector>
  </TitlesOfParts>
  <Company>SIS, a. 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pzaplet</dc:creator>
  <cp:lastModifiedBy>Jana</cp:lastModifiedBy>
  <cp:revision>745</cp:revision>
  <cp:lastPrinted>2023-02-06T11:50:43Z</cp:lastPrinted>
  <dcterms:created xsi:type="dcterms:W3CDTF">2002-01-28T07:46:14Z</dcterms:created>
  <dcterms:modified xsi:type="dcterms:W3CDTF">2024-02-02T10:16:10Z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3a104e-2916-42dc-a2f6-6210338509ed_Enabled">
    <vt:lpwstr>True</vt:lpwstr>
  </property>
  <property fmtid="{D5CDD505-2E9C-101B-9397-08002B2CF9AE}" pid="3" name="MSIP_Label_2b3a104e-2916-42dc-a2f6-6210338509ed_SiteId">
    <vt:lpwstr>e70aafb3-2e89-46a5-ba50-66803e8a4411</vt:lpwstr>
  </property>
  <property fmtid="{D5CDD505-2E9C-101B-9397-08002B2CF9AE}" pid="4" name="MSIP_Label_2b3a104e-2916-42dc-a2f6-6210338509ed_Owner">
    <vt:lpwstr>cis62051@csin.cz</vt:lpwstr>
  </property>
  <property fmtid="{D5CDD505-2E9C-101B-9397-08002B2CF9AE}" pid="5" name="MSIP_Label_2b3a104e-2916-42dc-a2f6-6210338509ed_SetDate">
    <vt:lpwstr>2021-02-20T17:38:04.0039285Z</vt:lpwstr>
  </property>
  <property fmtid="{D5CDD505-2E9C-101B-9397-08002B2CF9AE}" pid="6" name="MSIP_Label_2b3a104e-2916-42dc-a2f6-6210338509ed_Name">
    <vt:lpwstr>CS Internal</vt:lpwstr>
  </property>
  <property fmtid="{D5CDD505-2E9C-101B-9397-08002B2CF9AE}" pid="7" name="MSIP_Label_2b3a104e-2916-42dc-a2f6-6210338509ed_Application">
    <vt:lpwstr>Microsoft Azure Information Protection</vt:lpwstr>
  </property>
  <property fmtid="{D5CDD505-2E9C-101B-9397-08002B2CF9AE}" pid="8" name="MSIP_Label_2b3a104e-2916-42dc-a2f6-6210338509ed_ActionId">
    <vt:lpwstr>45afc935-f4dc-447f-9cb2-82443a6e1725</vt:lpwstr>
  </property>
  <property fmtid="{D5CDD505-2E9C-101B-9397-08002B2CF9AE}" pid="9" name="MSIP_Label_2b3a104e-2916-42dc-a2f6-6210338509ed_Extended_MSFT_Method">
    <vt:lpwstr>Automatic</vt:lpwstr>
  </property>
  <property fmtid="{D5CDD505-2E9C-101B-9397-08002B2CF9AE}" pid="10" name="Sensitivity">
    <vt:lpwstr>CS Internal</vt:lpwstr>
  </property>
</Properties>
</file>