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7315200" cy="96012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F20151-F88F-4630-8ECE-00A3A95A1DCC}">
          <p14:sldIdLst>
            <p14:sldId id="265"/>
          </p14:sldIdLst>
        </p14:section>
        <p14:section name="Oddíl bez názvu" id="{608DD6AD-0B30-4315-9E61-0BF3CDC8F84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." initials="." lastIdx="8" clrIdx="0">
    <p:extLst>
      <p:ext uri="{19B8F6BF-5375-455C-9EA6-DF929625EA0E}">
        <p15:presenceInfo xmlns:p15="http://schemas.microsoft.com/office/powerpoint/2012/main" userId="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3300"/>
    <a:srgbClr val="99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038" autoAdjust="0"/>
  </p:normalViewPr>
  <p:slideViewPr>
    <p:cSldViewPr>
      <p:cViewPr varScale="1">
        <p:scale>
          <a:sx n="112" d="100"/>
          <a:sy n="112" d="100"/>
        </p:scale>
        <p:origin x="18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025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704" y="3"/>
            <a:ext cx="3168502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661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704" y="9121661"/>
            <a:ext cx="3168502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4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6" y="4560087"/>
            <a:ext cx="5852815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017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4" y="912017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3299" indent="-27434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7384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6338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5291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4245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3199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2153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1108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454260" y="5085184"/>
            <a:ext cx="7772400" cy="1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sz="1800" b="1" dirty="0" smtClean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1800" b="1" dirty="0" smtClean="0">
                <a:solidFill>
                  <a:srgbClr val="949373"/>
                </a:solidFill>
                <a:latin typeface="Arial" charset="0"/>
              </a:rPr>
              <a:t>Konference rozvoj a inovace finančních produktů</a:t>
            </a:r>
            <a:endParaRPr lang="cs-CZ" sz="1800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2</a:t>
            </a: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. </a:t>
            </a: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února</a:t>
            </a: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 2024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2000" b="1" dirty="0" smtClean="0">
                <a:solidFill>
                  <a:srgbClr val="949373"/>
                </a:solidFill>
                <a:latin typeface="Arial" charset="0"/>
              </a:rPr>
              <a:t>Jana Brodani </a:t>
            </a:r>
            <a:endParaRPr lang="cs-CZ" sz="2000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b="1" dirty="0">
                <a:solidFill>
                  <a:srgbClr val="FF0000"/>
                </a:solidFill>
                <a:latin typeface="Arial" charset="0"/>
              </a:rPr>
              <a:t>    </a:t>
            </a: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</p:txBody>
      </p:sp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2061471" y="4306525"/>
            <a:ext cx="4557979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sz="5400" b="1" dirty="0">
                <a:solidFill>
                  <a:srgbClr val="949373"/>
                </a:solidFill>
                <a:latin typeface="Arial" charset="0"/>
              </a:rPr>
              <a:t>BUY THE DIP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13179</TotalTime>
  <Words>17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Motiv1</vt:lpstr>
      <vt:lpstr>Prezentace aplikace PowerPoint</vt:lpstr>
    </vt:vector>
  </TitlesOfParts>
  <Company>SIS, a. 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Jana</cp:lastModifiedBy>
  <cp:revision>745</cp:revision>
  <cp:lastPrinted>2023-02-06T11:50:43Z</cp:lastPrinted>
  <dcterms:created xsi:type="dcterms:W3CDTF">2002-01-28T07:46:14Z</dcterms:created>
  <dcterms:modified xsi:type="dcterms:W3CDTF">2024-02-02T10:16:10Z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iteId">
    <vt:lpwstr>e70aafb3-2e89-46a5-ba50-66803e8a4411</vt:lpwstr>
  </property>
  <property fmtid="{D5CDD505-2E9C-101B-9397-08002B2CF9AE}" pid="4" name="MSIP_Label_2b3a104e-2916-42dc-a2f6-6210338509ed_Owner">
    <vt:lpwstr>cis62051@csin.cz</vt:lpwstr>
  </property>
  <property fmtid="{D5CDD505-2E9C-101B-9397-08002B2CF9AE}" pid="5" name="MSIP_Label_2b3a104e-2916-42dc-a2f6-6210338509ed_SetDate">
    <vt:lpwstr>2021-02-20T17:38:04.0039285Z</vt:lpwstr>
  </property>
  <property fmtid="{D5CDD505-2E9C-101B-9397-08002B2CF9AE}" pid="6" name="MSIP_Label_2b3a104e-2916-42dc-a2f6-6210338509ed_Name">
    <vt:lpwstr>CS Internal</vt:lpwstr>
  </property>
  <property fmtid="{D5CDD505-2E9C-101B-9397-08002B2CF9AE}" pid="7" name="MSIP_Label_2b3a104e-2916-42dc-a2f6-6210338509ed_Application">
    <vt:lpwstr>Microsoft Azure Information Protection</vt:lpwstr>
  </property>
  <property fmtid="{D5CDD505-2E9C-101B-9397-08002B2CF9AE}" pid="8" name="MSIP_Label_2b3a104e-2916-42dc-a2f6-6210338509ed_ActionId">
    <vt:lpwstr>45afc935-f4dc-447f-9cb2-82443a6e1725</vt:lpwstr>
  </property>
  <property fmtid="{D5CDD505-2E9C-101B-9397-08002B2CF9AE}" pid="9" name="MSIP_Label_2b3a104e-2916-42dc-a2f6-6210338509ed_Extended_MSFT_Method">
    <vt:lpwstr>Automatic</vt:lpwstr>
  </property>
  <property fmtid="{D5CDD505-2E9C-101B-9397-08002B2CF9AE}" pid="10" name="Sensitivity">
    <vt:lpwstr>CS Internal</vt:lpwstr>
  </property>
</Properties>
</file>