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rts/chart3.xml" ContentType="application/vnd.openxmlformats-officedocument.drawingml.chart+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4"/>
  </p:sldMasterIdLst>
  <p:notesMasterIdLst>
    <p:notesMasterId r:id="rId17"/>
  </p:notesMasterIdLst>
  <p:handoutMasterIdLst>
    <p:handoutMasterId r:id="rId18"/>
  </p:handoutMasterIdLst>
  <p:sldIdLst>
    <p:sldId id="1469" r:id="rId5"/>
    <p:sldId id="6132" r:id="rId6"/>
    <p:sldId id="1463" r:id="rId7"/>
    <p:sldId id="1464" r:id="rId8"/>
    <p:sldId id="1457" r:id="rId9"/>
    <p:sldId id="1465" r:id="rId10"/>
    <p:sldId id="1459" r:id="rId11"/>
    <p:sldId id="1460" r:id="rId12"/>
    <p:sldId id="1461" r:id="rId13"/>
    <p:sldId id="1470" r:id="rId14"/>
    <p:sldId id="1471" r:id="rId15"/>
    <p:sldId id="1468" r:id="rId16"/>
  </p:sldIdLst>
  <p:sldSz cx="9144000" cy="5143500" type="screen16x9"/>
  <p:notesSz cx="6797675" cy="9856788"/>
  <p:custDataLst>
    <p:tags r:id="rId19"/>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esek, Viktor" initials="GV" lastIdx="23" clrIdx="6">
    <p:extLst>
      <p:ext uri="{19B8F6BF-5375-455C-9EA6-DF929625EA0E}">
        <p15:presenceInfo xmlns:p15="http://schemas.microsoft.com/office/powerpoint/2012/main" userId="S::Viktor.Gresek@mastercard.com::77537214-0a77-46fe-9e2d-c905073e2e00" providerId="AD"/>
      </p:ext>
    </p:extLst>
  </p:cmAuthor>
  <p:cmAuthor id="1" name="Bowen, Sarah" initials="BS" lastIdx="5" clrIdx="0">
    <p:extLst>
      <p:ext uri="{19B8F6BF-5375-455C-9EA6-DF929625EA0E}">
        <p15:presenceInfo xmlns:p15="http://schemas.microsoft.com/office/powerpoint/2012/main" userId="Bowen, Sarah" providerId="None"/>
      </p:ext>
    </p:extLst>
  </p:cmAuthor>
  <p:cmAuthor id="2" name="Zlamalik, Petr" initials="ZP" lastIdx="1" clrIdx="1">
    <p:extLst>
      <p:ext uri="{19B8F6BF-5375-455C-9EA6-DF929625EA0E}">
        <p15:presenceInfo xmlns:p15="http://schemas.microsoft.com/office/powerpoint/2012/main" userId="Zlamalik, Petr" providerId="None"/>
      </p:ext>
    </p:extLst>
  </p:cmAuthor>
  <p:cmAuthor id="3" name="Carny, Michal" initials="CM" lastIdx="1" clrIdx="2">
    <p:extLst>
      <p:ext uri="{19B8F6BF-5375-455C-9EA6-DF929625EA0E}">
        <p15:presenceInfo xmlns:p15="http://schemas.microsoft.com/office/powerpoint/2012/main" userId="S::Michal.Carny@mastercard.com::dab0eaef-63d6-433c-9c1f-b0c25b66f6c2" providerId="AD"/>
      </p:ext>
    </p:extLst>
  </p:cmAuthor>
  <p:cmAuthor id="4" name="Horackova, Alexandra" initials="HA" lastIdx="12" clrIdx="3">
    <p:extLst>
      <p:ext uri="{19B8F6BF-5375-455C-9EA6-DF929625EA0E}">
        <p15:presenceInfo xmlns:p15="http://schemas.microsoft.com/office/powerpoint/2012/main" userId="S::Alexandra.Horackova@mastercard.com::435fe637-054f-474b-a270-dcb9b03cc65a" providerId="AD"/>
      </p:ext>
    </p:extLst>
  </p:cmAuthor>
  <p:cmAuthor id="5" name="Jaroslav Dvorak" initials="JD" lastIdx="2" clrIdx="4">
    <p:extLst>
      <p:ext uri="{19B8F6BF-5375-455C-9EA6-DF929625EA0E}">
        <p15:presenceInfo xmlns:p15="http://schemas.microsoft.com/office/powerpoint/2012/main" userId="S::Jaroslav.Dvorak@mastercard.com::4205e982-4b0a-4ea7-b302-b6ddbde43fcd" providerId="AD"/>
      </p:ext>
    </p:extLst>
  </p:cmAuthor>
  <p:cmAuthor id="6" name="Doležal, Tomáš" initials="DT" lastIdx="6" clrIdx="5">
    <p:extLst>
      <p:ext uri="{19B8F6BF-5375-455C-9EA6-DF929625EA0E}">
        <p15:presenceInfo xmlns:p15="http://schemas.microsoft.com/office/powerpoint/2012/main" userId="S::tomas.dolezal@mastercard.com::b1c82563-27e1-4505-805e-d6529f75c9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71B"/>
    <a:srgbClr val="171717"/>
    <a:srgbClr val="A1C25A"/>
    <a:srgbClr val="FFE8CA"/>
    <a:srgbClr val="F26B43"/>
    <a:srgbClr val="F8692F"/>
    <a:srgbClr val="F99F1B"/>
    <a:srgbClr val="E61B25"/>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6" autoAdjust="0"/>
    <p:restoredTop sz="95127" autoAdjust="0"/>
  </p:normalViewPr>
  <p:slideViewPr>
    <p:cSldViewPr snapToGrid="0">
      <p:cViewPr varScale="1">
        <p:scale>
          <a:sx n="159" d="100"/>
          <a:sy n="159" d="100"/>
        </p:scale>
        <p:origin x="403" y="96"/>
      </p:cViewPr>
      <p:guideLst/>
    </p:cSldViewPr>
  </p:slideViewPr>
  <p:notesTextViewPr>
    <p:cViewPr>
      <p:scale>
        <a:sx n="1" d="1"/>
        <a:sy n="1" d="1"/>
      </p:scale>
      <p:origin x="0" y="0"/>
    </p:cViewPr>
  </p:notesTextViewPr>
  <p:sorterViewPr>
    <p:cViewPr>
      <p:scale>
        <a:sx n="110" d="100"/>
        <a:sy n="110" d="100"/>
      </p:scale>
      <p:origin x="0" y="-716"/>
    </p:cViewPr>
  </p:sorterViewPr>
  <p:notesViewPr>
    <p:cSldViewPr snapToGrid="0">
      <p:cViewPr>
        <p:scale>
          <a:sx n="75" d="100"/>
          <a:sy n="75" d="100"/>
        </p:scale>
        <p:origin x="3222" y="6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16901408450703E-2"/>
          <c:y val="0.12178387650085763"/>
          <c:w val="0.8950704225352113"/>
          <c:h val="0.83361921097770153"/>
        </c:manualLayout>
      </c:layout>
      <c:barChart>
        <c:barDir val="col"/>
        <c:grouping val="stacked"/>
        <c:varyColors val="0"/>
        <c:ser>
          <c:idx val="0"/>
          <c:order val="0"/>
          <c:spPr>
            <a:solidFill>
              <a:srgbClr val="C0C0C0"/>
            </a:solidFill>
            <a:ln>
              <a:noFill/>
            </a:ln>
          </c:spPr>
          <c:invertIfNegative val="0"/>
          <c:dPt>
            <c:idx val="1"/>
            <c:invertIfNegative val="0"/>
            <c:bubble3D val="0"/>
            <c:spPr>
              <a:solidFill>
                <a:schemeClr val="accent1"/>
              </a:solidFill>
              <a:ln>
                <a:noFill/>
              </a:ln>
            </c:spPr>
            <c:extLst>
              <c:ext xmlns:c16="http://schemas.microsoft.com/office/drawing/2014/chart" uri="{C3380CC4-5D6E-409C-BE32-E72D297353CC}">
                <c16:uniqueId val="{00000000-313C-49C2-853E-2CE14E18FE19}"/>
              </c:ext>
            </c:extLst>
          </c:dPt>
          <c:dLbls>
            <c:dLbl>
              <c:idx val="0"/>
              <c:layout>
                <c:manualLayout>
                  <c:x val="0"/>
                  <c:y val="-0.40651801029159518"/>
                </c:manualLayout>
              </c:layout>
              <c:numFmt formatCode="#,##0&quot;%&quot;;&quot;-&quot;#,##0&quot;%&quot;"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13C-49C2-853E-2CE14E18FE19}"/>
                </c:ext>
              </c:extLst>
            </c:dLbl>
            <c:dLbl>
              <c:idx val="1"/>
              <c:layout>
                <c:manualLayout>
                  <c:x val="0"/>
                  <c:y val="-0.47770154373927959"/>
                </c:manualLayout>
              </c:layout>
              <c:numFmt formatCode="#,##0&quot;%&quot;;&quot;-&quot;#,##0&quot;%&quot;"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13C-49C2-853E-2CE14E18FE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49</c:v>
                </c:pt>
                <c:pt idx="1">
                  <c:v>59</c:v>
                </c:pt>
              </c:numCache>
            </c:numRef>
          </c:val>
          <c:extLst>
            <c:ext xmlns:c16="http://schemas.microsoft.com/office/drawing/2014/chart" uri="{C3380CC4-5D6E-409C-BE32-E72D297353CC}">
              <c16:uniqueId val="{00000002-313C-49C2-853E-2CE14E18FE19}"/>
            </c:ext>
          </c:extLst>
        </c:ser>
        <c:dLbls>
          <c:showLegendKey val="0"/>
          <c:showVal val="0"/>
          <c:showCatName val="0"/>
          <c:showSerName val="0"/>
          <c:showPercent val="0"/>
          <c:showBubbleSize val="0"/>
        </c:dLbls>
        <c:gapWidth val="80"/>
        <c:overlap val="100"/>
        <c:axId val="417277807"/>
        <c:axId val="1"/>
      </c:barChart>
      <c:catAx>
        <c:axId val="4172778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9"/>
          <c:min val="0"/>
        </c:scaling>
        <c:delete val="1"/>
        <c:axPos val="l"/>
        <c:numFmt formatCode="General" sourceLinked="1"/>
        <c:majorTickMark val="out"/>
        <c:minorTickMark val="none"/>
        <c:tickLblPos val="nextTo"/>
        <c:crossAx val="417277807"/>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16901408450703E-2"/>
          <c:y val="0.12885662431941924"/>
          <c:w val="0.8950704225352113"/>
          <c:h val="0.82395644283121594"/>
        </c:manualLayout>
      </c:layout>
      <c:barChart>
        <c:barDir val="col"/>
        <c:grouping val="stacked"/>
        <c:varyColors val="0"/>
        <c:ser>
          <c:idx val="0"/>
          <c:order val="0"/>
          <c:spPr>
            <a:solidFill>
              <a:srgbClr val="C0C0C0"/>
            </a:solidFill>
            <a:ln>
              <a:noFill/>
            </a:ln>
          </c:spPr>
          <c:invertIfNegative val="0"/>
          <c:dPt>
            <c:idx val="1"/>
            <c:invertIfNegative val="0"/>
            <c:bubble3D val="0"/>
            <c:spPr>
              <a:solidFill>
                <a:schemeClr val="accent1"/>
              </a:solidFill>
              <a:ln>
                <a:noFill/>
              </a:ln>
            </c:spPr>
            <c:extLst>
              <c:ext xmlns:c16="http://schemas.microsoft.com/office/drawing/2014/chart" uri="{C3380CC4-5D6E-409C-BE32-E72D297353CC}">
                <c16:uniqueId val="{00000000-A659-4AB1-A412-F20F08CD0178}"/>
              </c:ext>
            </c:extLst>
          </c:dPt>
          <c:dLbls>
            <c:dLbl>
              <c:idx val="0"/>
              <c:layout>
                <c:manualLayout>
                  <c:x val="0"/>
                  <c:y val="-0.30490018148820325"/>
                </c:manualLayout>
              </c:layout>
              <c:numFmt formatCode="#,##0&quot;%&quot;;&quot;-&quot;#,##0&quot;%&quot;"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659-4AB1-A412-F20F08CD0178}"/>
                </c:ext>
              </c:extLst>
            </c:dLbl>
            <c:dLbl>
              <c:idx val="1"/>
              <c:layout>
                <c:manualLayout>
                  <c:x val="0"/>
                  <c:y val="-0.47640653357531759"/>
                </c:manualLayout>
              </c:layout>
              <c:numFmt formatCode="#,##0&quot;%&quot;;&quot;-&quot;#,##0&quot;%&quot;" sourceLinked="0"/>
              <c:spPr>
                <a:noFill/>
                <a:ln>
                  <a:noFill/>
                </a:ln>
              </c:spPr>
              <c:txPr>
                <a:bodyPr wrap="none"/>
                <a:lstStyle/>
                <a:p>
                  <a:pPr>
                    <a:defRPr sz="12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659-4AB1-A412-F20F08CD017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28</c:v>
                </c:pt>
                <c:pt idx="1">
                  <c:v>48</c:v>
                </c:pt>
              </c:numCache>
            </c:numRef>
          </c:val>
          <c:extLst>
            <c:ext xmlns:c16="http://schemas.microsoft.com/office/drawing/2014/chart" uri="{C3380CC4-5D6E-409C-BE32-E72D297353CC}">
              <c16:uniqueId val="{00000002-A659-4AB1-A412-F20F08CD0178}"/>
            </c:ext>
          </c:extLst>
        </c:ser>
        <c:dLbls>
          <c:showLegendKey val="0"/>
          <c:showVal val="0"/>
          <c:showCatName val="0"/>
          <c:showSerName val="0"/>
          <c:showPercent val="0"/>
          <c:showBubbleSize val="0"/>
        </c:dLbls>
        <c:gapWidth val="80"/>
        <c:overlap val="100"/>
        <c:axId val="2073292976"/>
        <c:axId val="1"/>
      </c:barChart>
      <c:catAx>
        <c:axId val="207329297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8"/>
          <c:min val="0"/>
        </c:scaling>
        <c:delete val="1"/>
        <c:axPos val="l"/>
        <c:numFmt formatCode="General" sourceLinked="1"/>
        <c:majorTickMark val="out"/>
        <c:minorTickMark val="none"/>
        <c:tickLblPos val="nextTo"/>
        <c:crossAx val="2073292976"/>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423458387235879E-2"/>
          <c:y val="3.8863976083707022E-2"/>
          <c:w val="0.95515308322552828"/>
          <c:h val="0.92227204783258598"/>
        </c:manualLayout>
      </c:layout>
      <c:barChart>
        <c:barDir val="col"/>
        <c:grouping val="stacked"/>
        <c:varyColors val="0"/>
        <c:ser>
          <c:idx val="0"/>
          <c:order val="0"/>
          <c:spPr>
            <a:solidFill>
              <a:srgbClr val="C0C0C0"/>
            </a:solidFill>
            <a:ln>
              <a:noFill/>
            </a:ln>
          </c:spPr>
          <c:invertIfNegative val="0"/>
          <c:dPt>
            <c:idx val="3"/>
            <c:invertIfNegative val="0"/>
            <c:bubble3D val="0"/>
            <c:spPr>
              <a:solidFill>
                <a:schemeClr val="accent1"/>
              </a:solidFill>
              <a:ln>
                <a:noFill/>
              </a:ln>
            </c:spPr>
            <c:extLst>
              <c:ext xmlns:c16="http://schemas.microsoft.com/office/drawing/2014/chart" uri="{C3380CC4-5D6E-409C-BE32-E72D297353CC}">
                <c16:uniqueId val="{00000000-21E9-4B21-89FE-C620C5BA08B8}"/>
              </c:ext>
            </c:extLst>
          </c:dPt>
          <c:val>
            <c:numRef>
              <c:f>Sheet1!$A$1:$D$1</c:f>
              <c:numCache>
                <c:formatCode>General</c:formatCode>
                <c:ptCount val="4"/>
                <c:pt idx="0">
                  <c:v>0.15438298940258066</c:v>
                </c:pt>
                <c:pt idx="1">
                  <c:v>2.114321329743607E-2</c:v>
                </c:pt>
                <c:pt idx="2">
                  <c:v>5.7488541939621163E-2</c:v>
                </c:pt>
                <c:pt idx="3">
                  <c:v>0.10114672160874194</c:v>
                </c:pt>
              </c:numCache>
            </c:numRef>
          </c:val>
          <c:extLst>
            <c:ext xmlns:c16="http://schemas.microsoft.com/office/drawing/2014/chart" uri="{C3380CC4-5D6E-409C-BE32-E72D297353CC}">
              <c16:uniqueId val="{00000001-21E9-4B21-89FE-C620C5BA08B8}"/>
            </c:ext>
          </c:extLst>
        </c:ser>
        <c:dLbls>
          <c:showLegendKey val="0"/>
          <c:showVal val="0"/>
          <c:showCatName val="0"/>
          <c:showSerName val="0"/>
          <c:showPercent val="0"/>
          <c:showBubbleSize val="0"/>
        </c:dLbls>
        <c:gapWidth val="80"/>
        <c:overlap val="100"/>
        <c:axId val="108393392"/>
        <c:axId val="1"/>
      </c:barChart>
      <c:catAx>
        <c:axId val="1083933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0.15438298940258066"/>
          <c:min val="0"/>
        </c:scaling>
        <c:delete val="1"/>
        <c:axPos val="l"/>
        <c:numFmt formatCode="General" sourceLinked="1"/>
        <c:majorTickMark val="out"/>
        <c:minorTickMark val="none"/>
        <c:tickLblPos val="nextTo"/>
        <c:crossAx val="108393392"/>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011080332409975E-2"/>
          <c:y val="5.3224155578300923E-2"/>
          <c:w val="0.92797783933518008"/>
          <c:h val="0.8935516888433982"/>
        </c:manualLayout>
      </c:layout>
      <c:barChart>
        <c:barDir val="col"/>
        <c:grouping val="clustered"/>
        <c:varyColors val="0"/>
        <c:ser>
          <c:idx val="0"/>
          <c:order val="0"/>
          <c:spPr>
            <a:solidFill>
              <a:srgbClr val="C0C0C0"/>
            </a:solidFill>
            <a:ln>
              <a:noFill/>
            </a:ln>
          </c:spPr>
          <c:invertIfNegative val="0"/>
          <c:val>
            <c:numRef>
              <c:f>Sheet1!$A$1:$B$1</c:f>
              <c:numCache>
                <c:formatCode>General</c:formatCode>
                <c:ptCount val="2"/>
                <c:pt idx="0">
                  <c:v>100</c:v>
                </c:pt>
                <c:pt idx="1">
                  <c:v>100</c:v>
                </c:pt>
              </c:numCache>
            </c:numRef>
          </c:val>
          <c:extLst>
            <c:ext xmlns:c16="http://schemas.microsoft.com/office/drawing/2014/chart" uri="{C3380CC4-5D6E-409C-BE32-E72D297353CC}">
              <c16:uniqueId val="{00000000-9F78-4AD2-AF48-749D15EC4014}"/>
            </c:ext>
          </c:extLst>
        </c:ser>
        <c:ser>
          <c:idx val="1"/>
          <c:order val="1"/>
          <c:spPr>
            <a:solidFill>
              <a:schemeClr val="accent1"/>
            </a:solidFill>
            <a:ln>
              <a:noFill/>
            </a:ln>
          </c:spPr>
          <c:invertIfNegative val="0"/>
          <c:val>
            <c:numRef>
              <c:f>Sheet1!$A$2:$B$2</c:f>
              <c:numCache>
                <c:formatCode>General</c:formatCode>
                <c:ptCount val="2"/>
                <c:pt idx="0">
                  <c:v>33</c:v>
                </c:pt>
                <c:pt idx="1">
                  <c:v>53</c:v>
                </c:pt>
              </c:numCache>
            </c:numRef>
          </c:val>
          <c:extLst>
            <c:ext xmlns:c16="http://schemas.microsoft.com/office/drawing/2014/chart" uri="{C3380CC4-5D6E-409C-BE32-E72D297353CC}">
              <c16:uniqueId val="{00000001-9F78-4AD2-AF48-749D15EC4014}"/>
            </c:ext>
          </c:extLst>
        </c:ser>
        <c:dLbls>
          <c:showLegendKey val="0"/>
          <c:showVal val="0"/>
          <c:showCatName val="0"/>
          <c:showSerName val="0"/>
          <c:showPercent val="0"/>
          <c:showBubbleSize val="0"/>
        </c:dLbls>
        <c:gapWidth val="80"/>
        <c:axId val="883299263"/>
        <c:axId val="1"/>
      </c:barChart>
      <c:catAx>
        <c:axId val="88329926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883299263"/>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574468085106384E-2"/>
          <c:y val="4.0154440154440155E-2"/>
          <c:w val="0.93085106382978722"/>
          <c:h val="0.91969111969111972"/>
        </c:manualLayout>
      </c:layout>
      <c:barChart>
        <c:barDir val="col"/>
        <c:grouping val="clustered"/>
        <c:varyColors val="0"/>
        <c:ser>
          <c:idx val="0"/>
          <c:order val="0"/>
          <c:spPr>
            <a:solidFill>
              <a:srgbClr val="C0C0C0"/>
            </a:solidFill>
            <a:ln>
              <a:noFill/>
            </a:ln>
          </c:spPr>
          <c:invertIfNegative val="0"/>
          <c:val>
            <c:numRef>
              <c:f>Sheet1!$A$1:$B$1</c:f>
              <c:numCache>
                <c:formatCode>General</c:formatCode>
                <c:ptCount val="2"/>
                <c:pt idx="0">
                  <c:v>100</c:v>
                </c:pt>
                <c:pt idx="1">
                  <c:v>100</c:v>
                </c:pt>
              </c:numCache>
            </c:numRef>
          </c:val>
          <c:extLst>
            <c:ext xmlns:c16="http://schemas.microsoft.com/office/drawing/2014/chart" uri="{C3380CC4-5D6E-409C-BE32-E72D297353CC}">
              <c16:uniqueId val="{00000000-4F67-4644-9C1A-27786BB07AF2}"/>
            </c:ext>
          </c:extLst>
        </c:ser>
        <c:ser>
          <c:idx val="1"/>
          <c:order val="1"/>
          <c:spPr>
            <a:solidFill>
              <a:schemeClr val="accent1"/>
            </a:solidFill>
            <a:ln>
              <a:noFill/>
            </a:ln>
          </c:spPr>
          <c:invertIfNegative val="0"/>
          <c:val>
            <c:numRef>
              <c:f>Sheet1!$A$2:$B$2</c:f>
              <c:numCache>
                <c:formatCode>General</c:formatCode>
                <c:ptCount val="2"/>
                <c:pt idx="0">
                  <c:v>132</c:v>
                </c:pt>
                <c:pt idx="1">
                  <c:v>132</c:v>
                </c:pt>
              </c:numCache>
            </c:numRef>
          </c:val>
          <c:extLst>
            <c:ext xmlns:c16="http://schemas.microsoft.com/office/drawing/2014/chart" uri="{C3380CC4-5D6E-409C-BE32-E72D297353CC}">
              <c16:uniqueId val="{00000001-4F67-4644-9C1A-27786BB07AF2}"/>
            </c:ext>
          </c:extLst>
        </c:ser>
        <c:dLbls>
          <c:showLegendKey val="0"/>
          <c:showVal val="0"/>
          <c:showCatName val="0"/>
          <c:showSerName val="0"/>
          <c:showPercent val="0"/>
          <c:showBubbleSize val="0"/>
        </c:dLbls>
        <c:gapWidth val="80"/>
        <c:axId val="1551554063"/>
        <c:axId val="1"/>
      </c:barChart>
      <c:catAx>
        <c:axId val="155155406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32"/>
          <c:min val="0"/>
        </c:scaling>
        <c:delete val="1"/>
        <c:axPos val="l"/>
        <c:numFmt formatCode="General" sourceLinked="1"/>
        <c:majorTickMark val="out"/>
        <c:minorTickMark val="none"/>
        <c:tickLblPos val="nextTo"/>
        <c:crossAx val="1551554063"/>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3"/>
          </p:nvPr>
        </p:nvSpPr>
        <p:spPr>
          <a:xfrm>
            <a:off x="3850444" y="9362239"/>
            <a:ext cx="2945659" cy="494550"/>
          </a:xfrm>
          <a:prstGeom prst="rect">
            <a:avLst/>
          </a:prstGeom>
        </p:spPr>
        <p:txBody>
          <a:bodyPr vert="horz" lIns="93316" tIns="46658" rIns="93316" bIns="46658" rtlCol="0" anchor="b"/>
          <a:lstStyle>
            <a:lvl1pPr algn="r">
              <a:defRPr sz="1200"/>
            </a:lvl1pPr>
          </a:lstStyle>
          <a:p>
            <a:fld id="{AB53C8EB-E3D3-454A-A062-9B9000C8907A}" type="slidenum">
              <a:rPr lang="en-US" smtClean="0">
                <a:latin typeface="Mark Offc For MC" panose="020B0504020101010102" pitchFamily="34" charset="0"/>
              </a:rPr>
              <a:t>‹#›</a:t>
            </a:fld>
            <a:endParaRPr lang="en-US" dirty="0">
              <a:latin typeface="Mark Offc For MC" panose="020B0504020101010102" pitchFamily="34" charset="0"/>
            </a:endParaRPr>
          </a:p>
        </p:txBody>
      </p:sp>
      <p:sp>
        <p:nvSpPr>
          <p:cNvPr id="4" name="Footer Placeholder 4"/>
          <p:cNvSpPr>
            <a:spLocks noGrp="1"/>
          </p:cNvSpPr>
          <p:nvPr>
            <p:ph type="ftr" sz="quarter" idx="2"/>
          </p:nvPr>
        </p:nvSpPr>
        <p:spPr>
          <a:xfrm>
            <a:off x="2" y="9362239"/>
            <a:ext cx="2945659" cy="494550"/>
          </a:xfrm>
          <a:prstGeom prst="rect">
            <a:avLst/>
          </a:prstGeom>
        </p:spPr>
        <p:txBody>
          <a:bodyPr vert="horz" lIns="93316" tIns="46658" rIns="93316" bIns="46658" rtlCol="0" anchor="b"/>
          <a:lstStyle>
            <a:lvl1pPr algn="l">
              <a:defRPr sz="1200"/>
            </a:lvl1pPr>
          </a:lstStyle>
          <a:p>
            <a:endParaRPr lang="en-US" dirty="0">
              <a:latin typeface="Mark Offc For MC" panose="020B0504020101010102" pitchFamily="34" charset="0"/>
            </a:endParaRPr>
          </a:p>
        </p:txBody>
      </p:sp>
      <p:sp>
        <p:nvSpPr>
          <p:cNvPr id="3" name="Date Placeholder 3"/>
          <p:cNvSpPr>
            <a:spLocks noGrp="1"/>
          </p:cNvSpPr>
          <p:nvPr>
            <p:ph type="dt" sz="quarter" idx="1"/>
          </p:nvPr>
        </p:nvSpPr>
        <p:spPr>
          <a:xfrm>
            <a:off x="3850444" y="1"/>
            <a:ext cx="2945659" cy="494551"/>
          </a:xfrm>
          <a:prstGeom prst="rect">
            <a:avLst/>
          </a:prstGeom>
        </p:spPr>
        <p:txBody>
          <a:bodyPr vert="horz" lIns="93316" tIns="46658" rIns="93316" bIns="46658" rtlCol="0"/>
          <a:lstStyle>
            <a:lvl1pPr algn="r">
              <a:defRPr sz="1200"/>
            </a:lvl1pPr>
          </a:lstStyle>
          <a:p>
            <a:r>
              <a:rPr lang="en-US">
                <a:latin typeface="Mark Offc For MC" panose="020B0504020101010102" pitchFamily="34" charset="0"/>
              </a:rPr>
              <a:t>December 15, 2016</a:t>
            </a:r>
            <a:endParaRPr lang="en-US" dirty="0">
              <a:latin typeface="Mark Offc For MC" panose="020B0504020101010102" pitchFamily="34" charset="0"/>
            </a:endParaRPr>
          </a:p>
        </p:txBody>
      </p:sp>
    </p:spTree>
    <p:extLst>
      <p:ext uri="{BB962C8B-B14F-4D97-AF65-F5344CB8AC3E}">
        <p14:creationId xmlns:p14="http://schemas.microsoft.com/office/powerpoint/2010/main" val="25143413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5"/>
          </p:nvPr>
        </p:nvSpPr>
        <p:spPr>
          <a:xfrm>
            <a:off x="3850444" y="9362239"/>
            <a:ext cx="2945659" cy="494550"/>
          </a:xfrm>
          <a:prstGeom prst="rect">
            <a:avLst/>
          </a:prstGeom>
        </p:spPr>
        <p:txBody>
          <a:bodyPr vert="horz" lIns="93316" tIns="46658" rIns="93316" bIns="46658" rtlCol="0" anchor="b"/>
          <a:lstStyle>
            <a:lvl1pPr algn="r">
              <a:defRPr sz="1200">
                <a:latin typeface="Mark Offc For MC" panose="020B0504020101010102" pitchFamily="34" charset="0"/>
              </a:defRPr>
            </a:lvl1pPr>
          </a:lstStyle>
          <a:p>
            <a:fld id="{9D321C93-C6C5-43C9-BDBB-3B3926036F61}" type="slidenum">
              <a:rPr lang="en-US" smtClean="0"/>
              <a:pPr/>
              <a:t>‹#›</a:t>
            </a:fld>
            <a:endParaRPr lang="en-US" dirty="0"/>
          </a:p>
        </p:txBody>
      </p:sp>
      <p:sp>
        <p:nvSpPr>
          <p:cNvPr id="6" name="Footer Placeholder 4"/>
          <p:cNvSpPr>
            <a:spLocks noGrp="1"/>
          </p:cNvSpPr>
          <p:nvPr>
            <p:ph type="ftr" sz="quarter" idx="4"/>
          </p:nvPr>
        </p:nvSpPr>
        <p:spPr>
          <a:xfrm>
            <a:off x="2" y="9362239"/>
            <a:ext cx="2945659" cy="494550"/>
          </a:xfrm>
          <a:prstGeom prst="rect">
            <a:avLst/>
          </a:prstGeom>
        </p:spPr>
        <p:txBody>
          <a:bodyPr vert="horz" lIns="93316" tIns="46658" rIns="93316" bIns="46658" rtlCol="0" anchor="b"/>
          <a:lstStyle>
            <a:lvl1pPr algn="l" eaLnBrk="1">
              <a:defRPr sz="1200">
                <a:latin typeface="Mark Offc For MC" panose="020B0504020101010102" pitchFamily="34" charset="0"/>
              </a:defRPr>
            </a:lvl1pPr>
          </a:lstStyle>
          <a:p>
            <a:endParaRPr lang="en-US" dirty="0"/>
          </a:p>
        </p:txBody>
      </p:sp>
      <p:sp>
        <p:nvSpPr>
          <p:cNvPr id="3" name="Date Placeholder 3"/>
          <p:cNvSpPr>
            <a:spLocks noGrp="1"/>
          </p:cNvSpPr>
          <p:nvPr>
            <p:ph type="dt" idx="1"/>
          </p:nvPr>
        </p:nvSpPr>
        <p:spPr>
          <a:xfrm>
            <a:off x="3850444" y="1"/>
            <a:ext cx="2945659" cy="494551"/>
          </a:xfrm>
          <a:prstGeom prst="rect">
            <a:avLst/>
          </a:prstGeom>
        </p:spPr>
        <p:txBody>
          <a:bodyPr vert="horz" lIns="93316" tIns="46658" rIns="93316" bIns="46658" rtlCol="0"/>
          <a:lstStyle>
            <a:lvl1pPr algn="r">
              <a:defRPr sz="1200">
                <a:latin typeface="Mark Offc For MC" panose="020B0504020101010102" pitchFamily="34" charset="0"/>
              </a:defRPr>
            </a:lvl1pPr>
          </a:lstStyle>
          <a:p>
            <a:r>
              <a:rPr lang="en-US" dirty="0"/>
              <a:t>December 15, 2016</a:t>
            </a:r>
          </a:p>
        </p:txBody>
      </p:sp>
      <p:sp>
        <p:nvSpPr>
          <p:cNvPr id="2" name="Header Placeholder 2"/>
          <p:cNvSpPr>
            <a:spLocks noGrp="1"/>
          </p:cNvSpPr>
          <p:nvPr>
            <p:ph type="hdr" sz="quarter"/>
          </p:nvPr>
        </p:nvSpPr>
        <p:spPr>
          <a:xfrm>
            <a:off x="2" y="1"/>
            <a:ext cx="2945659" cy="494551"/>
          </a:xfrm>
          <a:prstGeom prst="rect">
            <a:avLst/>
          </a:prstGeom>
        </p:spPr>
        <p:txBody>
          <a:bodyPr vert="horz" lIns="93316" tIns="46658" rIns="93316" bIns="46658" rtlCol="0"/>
          <a:lstStyle>
            <a:lvl1pPr algn="l" eaLnBrk="1">
              <a:defRPr sz="1200">
                <a:latin typeface="Mark Offc For MC" panose="020B0504020101010102" pitchFamily="34" charset="0"/>
              </a:defRPr>
            </a:lvl1pPr>
          </a:lstStyle>
          <a:p>
            <a:endParaRPr lang="en-US" dirty="0"/>
          </a:p>
        </p:txBody>
      </p:sp>
      <p:sp>
        <p:nvSpPr>
          <p:cNvPr id="5" name="Notes Placeholder 4"/>
          <p:cNvSpPr>
            <a:spLocks noGrp="1"/>
          </p:cNvSpPr>
          <p:nvPr>
            <p:ph type="body" sz="quarter" idx="3"/>
          </p:nvPr>
        </p:nvSpPr>
        <p:spPr>
          <a:xfrm>
            <a:off x="679768" y="4743580"/>
            <a:ext cx="5438140" cy="3881111"/>
          </a:xfrm>
          <a:prstGeom prst="rect">
            <a:avLst/>
          </a:prstGeom>
        </p:spPr>
        <p:txBody>
          <a:bodyPr vert="horz" lIns="93316" tIns="46658" rIns="93316" bIns="4665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Image Placeholder 3"/>
          <p:cNvSpPr>
            <a:spLocks noGrp="1" noRot="1" noChangeAspect="1"/>
          </p:cNvSpPr>
          <p:nvPr>
            <p:ph type="sldImg" idx="2"/>
          </p:nvPr>
        </p:nvSpPr>
        <p:spPr>
          <a:xfrm>
            <a:off x="442913" y="1231900"/>
            <a:ext cx="5911850" cy="3325813"/>
          </a:xfrm>
          <a:prstGeom prst="rect">
            <a:avLst/>
          </a:prstGeom>
          <a:noFill/>
          <a:ln w="12700">
            <a:solidFill>
              <a:prstClr val="black"/>
            </a:solidFill>
          </a:ln>
        </p:spPr>
        <p:txBody>
          <a:bodyPr vert="horz" lIns="93316" tIns="46658" rIns="93316" bIns="46658" rtlCol="0" anchor="ctr"/>
          <a:lstStyle/>
          <a:p>
            <a:endParaRPr lang="en-US" dirty="0"/>
          </a:p>
        </p:txBody>
      </p:sp>
    </p:spTree>
    <p:extLst>
      <p:ext uri="{BB962C8B-B14F-4D97-AF65-F5344CB8AC3E}">
        <p14:creationId xmlns:p14="http://schemas.microsoft.com/office/powerpoint/2010/main" val="4147397711"/>
      </p:ext>
    </p:extLst>
  </p:cSld>
  <p:clrMap bg1="lt1" tx1="dk1" bg2="lt2" tx2="dk2" accent1="accent1" accent2="accent2" accent3="accent3" accent4="accent4" accent5="accent5" accent6="accent6" hlink="hlink" folHlink="folHlink"/>
  <p:hf hdr="0" ftr="0"/>
  <p:notesStyle>
    <a:lvl1pPr marL="0" algn="l" defTabSz="685800" rtl="0" eaLnBrk="1" latinLnBrk="0" hangingPunct="1">
      <a:defRPr sz="900" kern="1200">
        <a:solidFill>
          <a:schemeClr val="tx1"/>
        </a:solidFill>
        <a:latin typeface="Mark Offc For MC" panose="020B0504020101010102" pitchFamily="34" charset="0"/>
        <a:ea typeface="+mn-ea"/>
        <a:cs typeface="+mn-cs"/>
      </a:defRPr>
    </a:lvl1pPr>
    <a:lvl2pPr marL="228600" indent="-22860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2pPr>
    <a:lvl3pPr marL="406400" indent="-17780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3pPr>
    <a:lvl4pPr marL="577850" indent="-17145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4pPr>
    <a:lvl5pPr marL="800100" indent="-228600" algn="l" defTabSz="685800" rtl="0" eaLnBrk="1" latinLnBrk="0" hangingPunct="1">
      <a:buFont typeface="Mark Offc For MC" panose="020B0504020101010102" pitchFamily="34" charset="0"/>
      <a:buChar char="–"/>
      <a:defRPr sz="900" kern="1200">
        <a:solidFill>
          <a:schemeClr val="tx1"/>
        </a:solidFill>
        <a:latin typeface="Mark Offc For MC" panose="020B0504020101010102"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SlideNameDept"/>
          <p:cNvSpPr>
            <a:spLocks noGrp="1"/>
          </p:cNvSpPr>
          <p:nvPr>
            <p:ph type="body" sz="quarter" idx="11" hasCustomPrompt="1"/>
          </p:nvPr>
        </p:nvSpPr>
        <p:spPr bwMode="gray">
          <a:xfrm>
            <a:off x="164592" y="3217936"/>
            <a:ext cx="3124200" cy="170816"/>
          </a:xfrm>
          <a:prstGeom prst="rect">
            <a:avLst/>
          </a:prstGeom>
        </p:spPr>
        <p:txBody>
          <a:bodyPr vert="horz" lIns="91440" tIns="0" rIns="91440" bIns="45720" rtlCol="0" anchor="t" anchorCtr="0">
            <a:spAutoFit/>
          </a:bodyPr>
          <a:lstStyle>
            <a:lvl1pPr marL="115885" indent="-115885">
              <a:buNone/>
              <a:defRPr lang="en-US" sz="900" b="0" cap="none" baseline="0" dirty="0" smtClean="0">
                <a:latin typeface="Mark Offc For MC Medium" panose="020B0604020101010102" pitchFamily="34" charset="0"/>
              </a:defRPr>
            </a:lvl1pPr>
          </a:lstStyle>
          <a:p>
            <a:pPr marL="0" lvl="0" indent="0"/>
            <a:r>
              <a:rPr lang="en-US" dirty="0"/>
              <a:t>Click to add presenter name, department</a:t>
            </a:r>
          </a:p>
        </p:txBody>
      </p:sp>
      <p:sp>
        <p:nvSpPr>
          <p:cNvPr id="8"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latin typeface="Mark Offc For MC Medium" panose="020B0604020101010102" pitchFamily="34" charset="0"/>
              </a:defRPr>
            </a:lvl1pPr>
          </a:lstStyle>
          <a:p>
            <a:fld id="{A597B4B5-921C-4889-8AC2-827239997806}" type="datetime4">
              <a:rPr lang="en-US">
                <a:solidFill>
                  <a:srgbClr val="171717"/>
                </a:solidFill>
              </a:rPr>
              <a:pPr/>
              <a:t>June 1, 2022</a:t>
            </a:fld>
            <a:endParaRPr dirty="0">
              <a:solidFill>
                <a:srgbClr val="171717"/>
              </a:solidFill>
            </a:endParaRPr>
          </a:p>
        </p:txBody>
      </p:sp>
      <p:sp>
        <p:nvSpPr>
          <p:cNvPr id="25" name="Subtitle 2"/>
          <p:cNvSpPr>
            <a:spLocks noGrp="1"/>
          </p:cNvSpPr>
          <p:nvPr>
            <p:ph type="subTitle" idx="1"/>
          </p:nvPr>
        </p:nvSpPr>
        <p:spPr bwMode="gray">
          <a:xfrm>
            <a:off x="164592" y="2469416"/>
            <a:ext cx="5799531" cy="498725"/>
          </a:xfrm>
          <a:prstGeom prst="rect">
            <a:avLst/>
          </a:prstGeom>
          <a:ln>
            <a:noFill/>
          </a:ln>
        </p:spPr>
        <p:txBody>
          <a:bodyPr rIns="91440"/>
          <a:lstStyle>
            <a:lvl1pPr marL="0" indent="0" algn="l">
              <a:lnSpc>
                <a:spcPct val="80000"/>
              </a:lnSpc>
              <a:buNone/>
              <a:defRPr sz="1400">
                <a:solidFill>
                  <a:schemeClr val="tx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Click to edit Master subtitle style</a:t>
            </a:r>
          </a:p>
        </p:txBody>
      </p:sp>
      <p:sp>
        <p:nvSpPr>
          <p:cNvPr id="24" name="Title 1"/>
          <p:cNvSpPr>
            <a:spLocks noGrp="1"/>
          </p:cNvSpPr>
          <p:nvPr>
            <p:ph type="ctrTitle"/>
          </p:nvPr>
        </p:nvSpPr>
        <p:spPr bwMode="gray">
          <a:xfrm>
            <a:off x="164592" y="1034228"/>
            <a:ext cx="5799531" cy="1421928"/>
          </a:xfrm>
          <a:prstGeom prst="rect">
            <a:avLst/>
          </a:prstGeom>
          <a:ln>
            <a:noFill/>
          </a:ln>
        </p:spPr>
        <p:txBody>
          <a:bodyPr rIns="91440" anchor="b"/>
          <a:lstStyle>
            <a:lvl1pPr algn="l">
              <a:lnSpc>
                <a:spcPct val="80000"/>
              </a:lnSpc>
              <a:defRPr sz="5400" b="0">
                <a:solidFill>
                  <a:schemeClr val="tx1"/>
                </a:solidFill>
                <a:latin typeface="+mj-lt"/>
              </a:defRPr>
            </a:lvl1pPr>
          </a:lstStyle>
          <a:p>
            <a:r>
              <a:rPr lang="en-US" dirty="0"/>
              <a:t>Click to edit Master title style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92704129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bwMode="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6032" y="4892040"/>
            <a:ext cx="825845" cy="145737"/>
          </a:xfrm>
          <a:prstGeom prst="rect">
            <a:avLst/>
          </a:prstGeom>
        </p:spPr>
      </p:pic>
      <p:sp>
        <p:nvSpPr>
          <p:cNvPr id="10" name="Text Placeholder 2"/>
          <p:cNvSpPr>
            <a:spLocks noGrp="1"/>
          </p:cNvSpPr>
          <p:nvPr>
            <p:ph type="body" idx="1" hasCustomPrompt="1"/>
          </p:nvPr>
        </p:nvSpPr>
        <p:spPr bwMode="gray">
          <a:xfrm>
            <a:off x="164593" y="191594"/>
            <a:ext cx="4198001" cy="321562"/>
          </a:xfrm>
          <a:prstGeom prst="rect">
            <a:avLst/>
          </a:prstGeo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a:t>Click to add section number</a:t>
            </a:r>
          </a:p>
        </p:txBody>
      </p:sp>
      <p:sp>
        <p:nvSpPr>
          <p:cNvPr id="11" name="Title 1"/>
          <p:cNvSpPr>
            <a:spLocks noGrp="1"/>
          </p:cNvSpPr>
          <p:nvPr>
            <p:ph type="title" hasCustomPrompt="1"/>
          </p:nvPr>
        </p:nvSpPr>
        <p:spPr bwMode="gray">
          <a:xfrm>
            <a:off x="164594" y="606172"/>
            <a:ext cx="4198001" cy="1034129"/>
          </a:xfrm>
          <a:prstGeom prst="rect">
            <a:avLst/>
          </a:prstGeom>
        </p:spPr>
        <p:txBody>
          <a:bodyPr anchor="t" anchorCtr="0"/>
          <a:lstStyle>
            <a:lvl1pPr>
              <a:defRPr sz="3400" b="0">
                <a:solidFill>
                  <a:schemeClr val="tx1"/>
                </a:solidFill>
                <a:latin typeface="+mj-lt"/>
              </a:defRPr>
            </a:lvl1pPr>
          </a:lstStyle>
          <a:p>
            <a:r>
              <a:rPr lang="en-US" dirty="0"/>
              <a:t>Click to add section title</a:t>
            </a:r>
          </a:p>
        </p:txBody>
      </p:sp>
    </p:spTree>
    <p:extLst>
      <p:ext uri="{BB962C8B-B14F-4D97-AF65-F5344CB8AC3E}">
        <p14:creationId xmlns:p14="http://schemas.microsoft.com/office/powerpoint/2010/main" val="251558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Graphic - Dark">
    <p:bg bwMode="gray">
      <p:bgPr>
        <a:solidFill>
          <a:srgbClr val="171717"/>
        </a:solidFill>
        <a:effectLst/>
      </p:bgPr>
    </p:bg>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bwMode="gray">
          <a:xfrm>
            <a:off x="164593" y="191594"/>
            <a:ext cx="4198001" cy="321562"/>
          </a:xfrm>
          <a:prstGeom prst="rect">
            <a:avLst/>
          </a:prstGeom>
        </p:spPr>
        <p:txBody>
          <a:bodyPr/>
          <a:lstStyle>
            <a:lvl1pPr marL="0" indent="0">
              <a:buNone/>
              <a:defRPr sz="1600" b="1">
                <a:solidFill>
                  <a:srgbClr val="FFFFFF"/>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a:t>Click to add section number</a:t>
            </a:r>
          </a:p>
        </p:txBody>
      </p:sp>
      <p:sp>
        <p:nvSpPr>
          <p:cNvPr id="2" name="Title 1"/>
          <p:cNvSpPr>
            <a:spLocks noGrp="1"/>
          </p:cNvSpPr>
          <p:nvPr>
            <p:ph type="title" hasCustomPrompt="1"/>
          </p:nvPr>
        </p:nvSpPr>
        <p:spPr bwMode="gray">
          <a:xfrm>
            <a:off x="164594" y="606172"/>
            <a:ext cx="4198001" cy="1034129"/>
          </a:xfrm>
          <a:prstGeom prst="rect">
            <a:avLst/>
          </a:prstGeom>
        </p:spPr>
        <p:txBody>
          <a:bodyPr anchor="t" anchorCtr="0"/>
          <a:lstStyle>
            <a:lvl1pPr>
              <a:defRPr sz="3400" b="0">
                <a:solidFill>
                  <a:srgbClr val="FFFFFF"/>
                </a:solidFill>
                <a:latin typeface="+mj-lt"/>
              </a:defRPr>
            </a:lvl1pPr>
          </a:lstStyle>
          <a:p>
            <a:r>
              <a:rPr lang="en-US" dirty="0"/>
              <a:t>Click to add section title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6032" y="4892040"/>
            <a:ext cx="825845" cy="145737"/>
          </a:xfrm>
          <a:prstGeom prst="rect">
            <a:avLst/>
          </a:prstGeom>
        </p:spPr>
      </p:pic>
    </p:spTree>
    <p:extLst>
      <p:ext uri="{BB962C8B-B14F-4D97-AF65-F5344CB8AC3E}">
        <p14:creationId xmlns:p14="http://schemas.microsoft.com/office/powerpoint/2010/main" val="1667810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Divider Graphic - Light">
    <p:bg bwMode="gray">
      <p:bgPr>
        <a:solidFill>
          <a:srgbClr val="F7F7F7"/>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6032" y="4892040"/>
            <a:ext cx="825845" cy="145737"/>
          </a:xfrm>
          <a:prstGeom prst="rect">
            <a:avLst/>
          </a:prstGeom>
        </p:spPr>
      </p:pic>
      <p:sp>
        <p:nvSpPr>
          <p:cNvPr id="5" name="Text Placeholder 2"/>
          <p:cNvSpPr>
            <a:spLocks noGrp="1"/>
          </p:cNvSpPr>
          <p:nvPr>
            <p:ph type="body" idx="1" hasCustomPrompt="1"/>
          </p:nvPr>
        </p:nvSpPr>
        <p:spPr bwMode="gray">
          <a:xfrm>
            <a:off x="164593" y="191594"/>
            <a:ext cx="4198001" cy="321562"/>
          </a:xfrm>
          <a:prstGeom prst="rect">
            <a:avLst/>
          </a:prstGeo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a:t>Click to add section number</a:t>
            </a:r>
          </a:p>
        </p:txBody>
      </p:sp>
      <p:sp>
        <p:nvSpPr>
          <p:cNvPr id="2" name="Title 1"/>
          <p:cNvSpPr>
            <a:spLocks noGrp="1"/>
          </p:cNvSpPr>
          <p:nvPr>
            <p:ph type="title" hasCustomPrompt="1"/>
          </p:nvPr>
        </p:nvSpPr>
        <p:spPr bwMode="gray">
          <a:xfrm>
            <a:off x="164594" y="606172"/>
            <a:ext cx="4198001" cy="1034129"/>
          </a:xfrm>
          <a:prstGeom prst="rect">
            <a:avLst/>
          </a:prstGeom>
        </p:spPr>
        <p:txBody>
          <a:bodyPr anchor="t" anchorCtr="0"/>
          <a:lstStyle>
            <a:lvl1pPr>
              <a:defRPr sz="3400" b="0">
                <a:solidFill>
                  <a:schemeClr val="tx1"/>
                </a:solidFill>
                <a:latin typeface="+mj-lt"/>
              </a:defRPr>
            </a:lvl1pPr>
          </a:lstStyle>
          <a:p>
            <a:r>
              <a:rPr lang="en-US" dirty="0"/>
              <a:t>Click to add section title</a:t>
            </a:r>
          </a:p>
        </p:txBody>
      </p:sp>
    </p:spTree>
    <p:extLst>
      <p:ext uri="{BB962C8B-B14F-4D97-AF65-F5344CB8AC3E}">
        <p14:creationId xmlns:p14="http://schemas.microsoft.com/office/powerpoint/2010/main" val="1421365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Custom Image - Dark">
    <p:bg bwMode="gray">
      <p:bgPr>
        <a:solidFill>
          <a:srgbClr val="171717"/>
        </a:solidFill>
        <a:effectLst/>
      </p:bgPr>
    </p:bg>
    <p:spTree>
      <p:nvGrpSpPr>
        <p:cNvPr id="1" name=""/>
        <p:cNvGrpSpPr/>
        <p:nvPr/>
      </p:nvGrpSpPr>
      <p:grpSpPr>
        <a:xfrm>
          <a:off x="0" y="0"/>
          <a:ext cx="0" cy="0"/>
          <a:chOff x="0" y="0"/>
          <a:chExt cx="0" cy="0"/>
        </a:xfrm>
      </p:grpSpPr>
      <p:sp>
        <p:nvSpPr>
          <p:cNvPr id="9" name="Picture Placeholder 3"/>
          <p:cNvSpPr>
            <a:spLocks noGrp="1"/>
          </p:cNvSpPr>
          <p:nvPr>
            <p:ph type="pic" sz="quarter" idx="11" hasCustomPrompt="1"/>
          </p:nvPr>
        </p:nvSpPr>
        <p:spPr bwMode="gray">
          <a:xfrm>
            <a:off x="4572000" y="0"/>
            <a:ext cx="4572000" cy="5143500"/>
          </a:xfrm>
          <a:prstGeom prst="rect">
            <a:avLst/>
          </a:prstGeom>
        </p:spPr>
        <p:txBody>
          <a:bodyPr bIns="2011680" anchor="b" anchorCtr="0"/>
          <a:lstStyle>
            <a:lvl1pPr marL="0" indent="0" algn="ctr">
              <a:buNone/>
              <a:defRPr sz="1200">
                <a:solidFill>
                  <a:srgbClr val="B9B9B9"/>
                </a:solidFill>
                <a:latin typeface="+mn-lt"/>
              </a:defRPr>
            </a:lvl1pPr>
          </a:lstStyle>
          <a:p>
            <a:r>
              <a:rPr lang="en-US" dirty="0"/>
              <a:t>Click icon to add image.</a:t>
            </a:r>
            <a:br>
              <a:rPr lang="en-US" dirty="0"/>
            </a:br>
            <a:r>
              <a:rPr lang="en-US" dirty="0"/>
              <a:t>Get Mastercard approved photography and</a:t>
            </a:r>
            <a:br>
              <a:rPr lang="en-US" dirty="0"/>
            </a:br>
            <a:r>
              <a:rPr lang="en-US" dirty="0"/>
              <a:t>imagery guidelines at designcenter.mastercard.com.</a:t>
            </a:r>
          </a:p>
        </p:txBody>
      </p:sp>
      <p:sp>
        <p:nvSpPr>
          <p:cNvPr id="13" name="Text Placeholder 2"/>
          <p:cNvSpPr>
            <a:spLocks noGrp="1"/>
          </p:cNvSpPr>
          <p:nvPr>
            <p:ph type="body" idx="1" hasCustomPrompt="1"/>
          </p:nvPr>
        </p:nvSpPr>
        <p:spPr bwMode="gray">
          <a:xfrm>
            <a:off x="164593" y="191594"/>
            <a:ext cx="4198001" cy="321562"/>
          </a:xfrm>
          <a:prstGeom prst="rect">
            <a:avLst/>
          </a:prstGeom>
        </p:spPr>
        <p:txBody>
          <a:bodyPr/>
          <a:lstStyle>
            <a:lvl1pPr marL="0" indent="0">
              <a:buNone/>
              <a:defRPr sz="1600" b="1">
                <a:solidFill>
                  <a:srgbClr val="FFFFFF"/>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a:t>Click to add section number</a:t>
            </a:r>
          </a:p>
        </p:txBody>
      </p:sp>
      <p:sp>
        <p:nvSpPr>
          <p:cNvPr id="2" name="Title 1"/>
          <p:cNvSpPr>
            <a:spLocks noGrp="1"/>
          </p:cNvSpPr>
          <p:nvPr>
            <p:ph type="title" hasCustomPrompt="1"/>
          </p:nvPr>
        </p:nvSpPr>
        <p:spPr bwMode="gray">
          <a:xfrm>
            <a:off x="164594" y="606172"/>
            <a:ext cx="4198001" cy="1034129"/>
          </a:xfrm>
          <a:prstGeom prst="rect">
            <a:avLst/>
          </a:prstGeom>
        </p:spPr>
        <p:txBody>
          <a:bodyPr anchor="t" anchorCtr="0"/>
          <a:lstStyle>
            <a:lvl1pPr>
              <a:defRPr sz="3400" b="0">
                <a:solidFill>
                  <a:srgbClr val="FFFFFF"/>
                </a:solidFill>
                <a:latin typeface="+mj-lt"/>
              </a:defRPr>
            </a:lvl1pPr>
          </a:lstStyle>
          <a:p>
            <a:r>
              <a:rPr lang="en-US" dirty="0"/>
              <a:t>Click to add section title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6032" y="4892040"/>
            <a:ext cx="825845" cy="145737"/>
          </a:xfrm>
          <a:prstGeom prst="rect">
            <a:avLst/>
          </a:prstGeom>
        </p:spPr>
      </p:pic>
    </p:spTree>
    <p:extLst>
      <p:ext uri="{BB962C8B-B14F-4D97-AF65-F5344CB8AC3E}">
        <p14:creationId xmlns:p14="http://schemas.microsoft.com/office/powerpoint/2010/main" val="1988093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Custom Image - Light">
    <p:bg bwMode="gray">
      <p:bgPr>
        <a:solidFill>
          <a:srgbClr val="F7F7F7"/>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6032" y="4892040"/>
            <a:ext cx="825845" cy="145737"/>
          </a:xfrm>
          <a:prstGeom prst="rect">
            <a:avLst/>
          </a:prstGeom>
        </p:spPr>
      </p:pic>
      <p:sp>
        <p:nvSpPr>
          <p:cNvPr id="11" name="Picture Placeholder 3"/>
          <p:cNvSpPr>
            <a:spLocks noGrp="1"/>
          </p:cNvSpPr>
          <p:nvPr>
            <p:ph type="pic" sz="quarter" idx="11" hasCustomPrompt="1"/>
          </p:nvPr>
        </p:nvSpPr>
        <p:spPr bwMode="gray">
          <a:xfrm>
            <a:off x="4572000" y="0"/>
            <a:ext cx="4572000" cy="5143500"/>
          </a:xfrm>
          <a:prstGeom prst="rect">
            <a:avLst/>
          </a:prstGeom>
        </p:spPr>
        <p:txBody>
          <a:bodyPr bIns="2011680" anchor="b" anchorCtr="0"/>
          <a:lstStyle>
            <a:lvl1pPr marL="0" indent="0" algn="ctr">
              <a:buNone/>
              <a:defRPr sz="1200">
                <a:solidFill>
                  <a:srgbClr val="B9B9B9"/>
                </a:solidFill>
                <a:latin typeface="+mn-lt"/>
              </a:defRPr>
            </a:lvl1pPr>
          </a:lstStyle>
          <a:p>
            <a:r>
              <a:rPr lang="en-US" dirty="0"/>
              <a:t>Click icon to add image.</a:t>
            </a:r>
            <a:br>
              <a:rPr lang="en-US" dirty="0"/>
            </a:br>
            <a:r>
              <a:rPr lang="en-US" dirty="0"/>
              <a:t>Get Mastercard approved photography and</a:t>
            </a:r>
            <a:br>
              <a:rPr lang="en-US" dirty="0"/>
            </a:br>
            <a:r>
              <a:rPr lang="en-US" dirty="0"/>
              <a:t>imagery guidelines at designcenter.mastercard.com.</a:t>
            </a:r>
          </a:p>
        </p:txBody>
      </p:sp>
      <p:sp>
        <p:nvSpPr>
          <p:cNvPr id="5" name="Text Placeholder 2"/>
          <p:cNvSpPr>
            <a:spLocks noGrp="1"/>
          </p:cNvSpPr>
          <p:nvPr>
            <p:ph type="body" idx="1" hasCustomPrompt="1"/>
          </p:nvPr>
        </p:nvSpPr>
        <p:spPr bwMode="gray">
          <a:xfrm>
            <a:off x="164593" y="191594"/>
            <a:ext cx="4198001" cy="321562"/>
          </a:xfrm>
          <a:prstGeom prst="rect">
            <a:avLst/>
          </a:prstGeom>
        </p:spPr>
        <p:txBody>
          <a:bodyPr/>
          <a:lstStyle>
            <a:lvl1pPr marL="0" indent="0">
              <a:buNone/>
              <a:defRPr sz="1600" b="1">
                <a:solidFill>
                  <a:schemeClr val="tx1"/>
                </a:solidFill>
                <a:latin typeface="Mark Offc For MC" panose="020B0504020101010102" pitchFamily="34" charset="0"/>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dirty="0"/>
              <a:t>Click to add section number</a:t>
            </a:r>
          </a:p>
        </p:txBody>
      </p:sp>
      <p:sp>
        <p:nvSpPr>
          <p:cNvPr id="2" name="Title 1"/>
          <p:cNvSpPr>
            <a:spLocks noGrp="1"/>
          </p:cNvSpPr>
          <p:nvPr>
            <p:ph type="title" hasCustomPrompt="1"/>
          </p:nvPr>
        </p:nvSpPr>
        <p:spPr bwMode="gray">
          <a:xfrm>
            <a:off x="164594" y="606172"/>
            <a:ext cx="4198001" cy="1034129"/>
          </a:xfrm>
          <a:prstGeom prst="rect">
            <a:avLst/>
          </a:prstGeom>
        </p:spPr>
        <p:txBody>
          <a:bodyPr anchor="t" anchorCtr="0"/>
          <a:lstStyle>
            <a:lvl1pPr>
              <a:defRPr sz="3400" b="0">
                <a:solidFill>
                  <a:schemeClr val="tx1"/>
                </a:solidFill>
                <a:latin typeface="+mj-lt"/>
              </a:defRPr>
            </a:lvl1pPr>
          </a:lstStyle>
          <a:p>
            <a:r>
              <a:rPr lang="en-US" dirty="0"/>
              <a:t>Click to add section title</a:t>
            </a:r>
          </a:p>
        </p:txBody>
      </p:sp>
      <p:pic>
        <p:nvPicPr>
          <p:cNvPr id="7" name="Picture Placeholder 24" descr="A person riding a skateboard down the side of a ramp&#10;&#10;Description automatically generated">
            <a:extLst>
              <a:ext uri="{FF2B5EF4-FFF2-40B4-BE49-F238E27FC236}">
                <a16:creationId xmlns:a16="http://schemas.microsoft.com/office/drawing/2014/main" id="{84FEA5E8-E5E6-49D8-9BAD-0C17DEC8CB4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8177" r="42333"/>
          <a:stretch/>
        </p:blipFill>
        <p:spPr bwMode="gray">
          <a:xfrm flipH="1">
            <a:off x="4572000" y="0"/>
            <a:ext cx="4525373" cy="5143500"/>
          </a:xfrm>
          <a:prstGeom prst="rect">
            <a:avLst/>
          </a:prstGeom>
        </p:spPr>
      </p:pic>
      <p:sp>
        <p:nvSpPr>
          <p:cNvPr id="9" name="Arc 8">
            <a:extLst>
              <a:ext uri="{FF2B5EF4-FFF2-40B4-BE49-F238E27FC236}">
                <a16:creationId xmlns:a16="http://schemas.microsoft.com/office/drawing/2014/main" id="{CF008A52-429A-41ED-9539-2D8793C1A989}"/>
              </a:ext>
            </a:extLst>
          </p:cNvPr>
          <p:cNvSpPr/>
          <p:nvPr userDrawn="1"/>
        </p:nvSpPr>
        <p:spPr bwMode="gray">
          <a:xfrm rot="996371" flipH="1">
            <a:off x="7385223" y="645388"/>
            <a:ext cx="4146260" cy="4146260"/>
          </a:xfrm>
          <a:prstGeom prst="arc">
            <a:avLst>
              <a:gd name="adj1" fmla="val 16422943"/>
              <a:gd name="adj2" fmla="val 7117699"/>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0" name="Picture 9">
            <a:extLst>
              <a:ext uri="{FF2B5EF4-FFF2-40B4-BE49-F238E27FC236}">
                <a16:creationId xmlns:a16="http://schemas.microsoft.com/office/drawing/2014/main" id="{FF42C440-315D-4C50-9194-75ACB4497EE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02555" y="326440"/>
            <a:ext cx="560039" cy="373432"/>
          </a:xfrm>
          <a:prstGeom prst="rect">
            <a:avLst/>
          </a:prstGeom>
        </p:spPr>
      </p:pic>
    </p:spTree>
    <p:extLst>
      <p:ext uri="{BB962C8B-B14F-4D97-AF65-F5344CB8AC3E}">
        <p14:creationId xmlns:p14="http://schemas.microsoft.com/office/powerpoint/2010/main" val="402667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bg bwMode="gray">
      <p:bgPr>
        <a:blipFill dpi="0" rotWithShape="1">
          <a:blip r:embed="rId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2B0FE4-4110-48C3-AA97-3F5561E924B7}"/>
              </a:ext>
            </a:extLst>
          </p:cNvPr>
          <p:cNvGraphicFramePr>
            <a:graphicFrameLocks noChangeAspect="1"/>
          </p:cNvGraphicFramePr>
          <p:nvPr userDrawn="1">
            <p:custDataLst>
              <p:tags r:id="rId2"/>
            </p:custDataLst>
            <p:extLst>
              <p:ext uri="{D42A27DB-BD31-4B8C-83A1-F6EECF244321}">
                <p14:modId xmlns:p14="http://schemas.microsoft.com/office/powerpoint/2010/main" val="1138642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65" name="think-cell Slide" r:id="rId6" imgW="270" imgH="270" progId="TCLayout.ActiveDocument.1">
                  <p:embed/>
                </p:oleObj>
              </mc:Choice>
              <mc:Fallback>
                <p:oleObj name="think-cell Slide" r:id="rId6" imgW="270" imgH="270" progId="TCLayout.ActiveDocument.1">
                  <p:embed/>
                  <p:pic>
                    <p:nvPicPr>
                      <p:cNvPr id="3" name="Object 2" hidden="1">
                        <a:extLst>
                          <a:ext uri="{FF2B5EF4-FFF2-40B4-BE49-F238E27FC236}">
                            <a16:creationId xmlns:a16="http://schemas.microsoft.com/office/drawing/2014/main" id="{5C2B0FE4-4110-48C3-AA97-3F5561E924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A06720-9F4E-4B63-8DFB-0B5AC60BB1F8}"/>
              </a:ext>
            </a:extLst>
          </p:cNvPr>
          <p:cNvSpPr/>
          <p:nvPr userDrawn="1">
            <p:custDataLst>
              <p:tags r:id="rId3"/>
            </p:custDataLst>
          </p:nvPr>
        </p:nvSpPr>
        <p:spPr bwMode="gray">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400" b="0" i="0" baseline="0" dirty="0">
              <a:latin typeface="Mark Offc For MC Light" panose="020B0504020101010102" pitchFamily="34" charset="-18"/>
              <a:ea typeface="+mj-ea"/>
              <a:cs typeface="+mj-cs"/>
              <a:sym typeface="Mark Offc For MC Light" panose="020B0504020101010102" pitchFamily="34" charset="-18"/>
            </a:endParaRPr>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56032" y="4892040"/>
            <a:ext cx="825845" cy="145737"/>
          </a:xfrm>
          <a:prstGeom prst="rect">
            <a:avLst/>
          </a:prstGeom>
        </p:spPr>
      </p:pic>
      <p:sp>
        <p:nvSpPr>
          <p:cNvPr id="11" name="Title 1"/>
          <p:cNvSpPr>
            <a:spLocks noGrp="1"/>
          </p:cNvSpPr>
          <p:nvPr>
            <p:ph type="title" hasCustomPrompt="1"/>
          </p:nvPr>
        </p:nvSpPr>
        <p:spPr bwMode="gray">
          <a:xfrm>
            <a:off x="164594" y="3239901"/>
            <a:ext cx="4198001" cy="1034129"/>
          </a:xfrm>
          <a:prstGeom prst="rect">
            <a:avLst/>
          </a:prstGeom>
        </p:spPr>
        <p:txBody>
          <a:bodyPr anchor="b" anchorCtr="0"/>
          <a:lstStyle>
            <a:lvl1pPr>
              <a:defRPr sz="3400" b="0">
                <a:solidFill>
                  <a:schemeClr val="tx1"/>
                </a:solidFill>
                <a:latin typeface="+mj-lt"/>
              </a:defRPr>
            </a:lvl1pPr>
          </a:lstStyle>
          <a:p>
            <a:r>
              <a:rPr lang="en-US" dirty="0"/>
              <a:t>Click to add end note</a:t>
            </a:r>
          </a:p>
        </p:txBody>
      </p:sp>
    </p:spTree>
    <p:extLst>
      <p:ext uri="{BB962C8B-B14F-4D97-AF65-F5344CB8AC3E}">
        <p14:creationId xmlns:p14="http://schemas.microsoft.com/office/powerpoint/2010/main" val="292278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 Dark">
    <p:bg bwMode="gray">
      <p:bgPr>
        <a:solidFill>
          <a:srgbClr val="171717"/>
        </a:solidFill>
        <a:effectLst/>
      </p:bgPr>
    </p:bg>
    <p:spTree>
      <p:nvGrpSpPr>
        <p:cNvPr id="1" name=""/>
        <p:cNvGrpSpPr/>
        <p:nvPr/>
      </p:nvGrpSpPr>
      <p:grpSpPr>
        <a:xfrm>
          <a:off x="0" y="0"/>
          <a:ext cx="0" cy="0"/>
          <a:chOff x="0" y="0"/>
          <a:chExt cx="0" cy="0"/>
        </a:xfrm>
      </p:grpSpPr>
      <p:sp>
        <p:nvSpPr>
          <p:cNvPr id="8" name="TitleSlideNameDept"/>
          <p:cNvSpPr>
            <a:spLocks noGrp="1"/>
          </p:cNvSpPr>
          <p:nvPr>
            <p:ph type="body" sz="quarter" idx="11" hasCustomPrompt="1"/>
          </p:nvPr>
        </p:nvSpPr>
        <p:spPr bwMode="gray">
          <a:xfrm>
            <a:off x="164592" y="3217936"/>
            <a:ext cx="3124200" cy="170816"/>
          </a:xfrm>
          <a:prstGeom prst="rect">
            <a:avLst/>
          </a:prstGeom>
        </p:spPr>
        <p:txBody>
          <a:bodyPr vert="horz" lIns="91440" tIns="0" rIns="91440" bIns="45720" rtlCol="0" anchor="t" anchorCtr="0">
            <a:spAutoFit/>
          </a:bodyPr>
          <a:lstStyle>
            <a:lvl1pPr marL="115885" indent="-115885">
              <a:buNone/>
              <a:defRPr lang="en-US" sz="900" b="0" cap="none" baseline="0" dirty="0" smtClean="0">
                <a:solidFill>
                  <a:srgbClr val="FFFFFF"/>
                </a:solidFill>
                <a:latin typeface="Mark Offc For MC Medium" panose="020B0604020101010102" pitchFamily="34" charset="0"/>
              </a:defRPr>
            </a:lvl1pPr>
          </a:lstStyle>
          <a:p>
            <a:pPr marL="0" lvl="0" indent="0"/>
            <a:r>
              <a:rPr lang="en-US" dirty="0"/>
              <a:t>Click to add presenter name, department</a:t>
            </a:r>
          </a:p>
        </p:txBody>
      </p:sp>
      <p:sp>
        <p:nvSpPr>
          <p:cNvPr id="7"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solidFill>
                  <a:srgbClr val="FFFFFF"/>
                </a:solidFill>
                <a:latin typeface="Mark Offc For MC Medium" panose="020B0604020101010102" pitchFamily="34" charset="0"/>
              </a:defRPr>
            </a:lvl1pPr>
          </a:lstStyle>
          <a:p>
            <a:fld id="{03FD169F-7307-429B-AEA0-B78F66A1587B}" type="datetime4">
              <a:rPr lang="en-US"/>
              <a:pPr/>
              <a:t>June 1, 2022</a:t>
            </a:fld>
            <a:endParaRPr dirty="0"/>
          </a:p>
        </p:txBody>
      </p:sp>
      <p:sp>
        <p:nvSpPr>
          <p:cNvPr id="25" name="Subtitle 2"/>
          <p:cNvSpPr>
            <a:spLocks noGrp="1"/>
          </p:cNvSpPr>
          <p:nvPr>
            <p:ph type="subTitle" idx="1"/>
          </p:nvPr>
        </p:nvSpPr>
        <p:spPr bwMode="gray">
          <a:xfrm>
            <a:off x="164592" y="2469416"/>
            <a:ext cx="5799531" cy="498725"/>
          </a:xfrm>
          <a:prstGeom prst="rect">
            <a:avLst/>
          </a:prstGeom>
          <a:ln>
            <a:noFill/>
          </a:ln>
        </p:spPr>
        <p:txBody>
          <a:bodyPr rIns="91440"/>
          <a:lstStyle>
            <a:lvl1pPr marL="0" indent="0" algn="l">
              <a:lnSpc>
                <a:spcPct val="80000"/>
              </a:lnSpc>
              <a:buNone/>
              <a:defRPr sz="1400">
                <a:solidFill>
                  <a:srgbClr val="FFFFFF"/>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Click to edit Master subtitle style</a:t>
            </a:r>
          </a:p>
        </p:txBody>
      </p:sp>
      <p:sp>
        <p:nvSpPr>
          <p:cNvPr id="24" name="Title 1"/>
          <p:cNvSpPr>
            <a:spLocks noGrp="1"/>
          </p:cNvSpPr>
          <p:nvPr>
            <p:ph type="ctrTitle"/>
          </p:nvPr>
        </p:nvSpPr>
        <p:spPr bwMode="gray">
          <a:xfrm>
            <a:off x="164592" y="1034228"/>
            <a:ext cx="5799531" cy="1421928"/>
          </a:xfrm>
          <a:prstGeom prst="rect">
            <a:avLst/>
          </a:prstGeom>
          <a:ln>
            <a:noFill/>
          </a:ln>
        </p:spPr>
        <p:txBody>
          <a:bodyPr rIns="91440" anchor="b"/>
          <a:lstStyle>
            <a:lvl1pPr algn="l">
              <a:lnSpc>
                <a:spcPct val="80000"/>
              </a:lnSpc>
              <a:defRPr sz="5400" b="0">
                <a:solidFill>
                  <a:srgbClr val="FFFFFF"/>
                </a:solidFill>
                <a:latin typeface="+mj-lt"/>
              </a:defRPr>
            </a:lvl1pPr>
          </a:lstStyle>
          <a:p>
            <a:r>
              <a:rPr lang="en-US" dirty="0"/>
              <a:t>Click to edit Master 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2756755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 Light">
    <p:bg bwMode="gray">
      <p:bgPr>
        <a:solidFill>
          <a:srgbClr val="F7F7F7"/>
        </a:solidFill>
        <a:effectLst/>
      </p:bgPr>
    </p:bg>
    <p:spTree>
      <p:nvGrpSpPr>
        <p:cNvPr id="1" name=""/>
        <p:cNvGrpSpPr/>
        <p:nvPr/>
      </p:nvGrpSpPr>
      <p:grpSpPr>
        <a:xfrm>
          <a:off x="0" y="0"/>
          <a:ext cx="0" cy="0"/>
          <a:chOff x="0" y="0"/>
          <a:chExt cx="0" cy="0"/>
        </a:xfrm>
      </p:grpSpPr>
      <p:sp>
        <p:nvSpPr>
          <p:cNvPr id="3" name="TitleSlideNameDept"/>
          <p:cNvSpPr>
            <a:spLocks noGrp="1"/>
          </p:cNvSpPr>
          <p:nvPr>
            <p:ph type="body" sz="quarter" idx="11" hasCustomPrompt="1"/>
          </p:nvPr>
        </p:nvSpPr>
        <p:spPr bwMode="gray">
          <a:xfrm>
            <a:off x="164592" y="3217936"/>
            <a:ext cx="3124200" cy="170816"/>
          </a:xfrm>
          <a:prstGeom prst="rect">
            <a:avLst/>
          </a:prstGeom>
        </p:spPr>
        <p:txBody>
          <a:bodyPr vert="horz" lIns="91440" tIns="0" rIns="91440" bIns="45720" rtlCol="0" anchor="t" anchorCtr="0">
            <a:spAutoFit/>
          </a:bodyPr>
          <a:lstStyle>
            <a:lvl1pPr marL="115885" indent="-115885">
              <a:buNone/>
              <a:defRPr lang="en-US" sz="900" b="0" cap="none" baseline="0" dirty="0" smtClean="0">
                <a:latin typeface="Mark Offc For MC Medium" panose="020B0604020101010102" pitchFamily="34" charset="0"/>
              </a:defRPr>
            </a:lvl1pPr>
          </a:lstStyle>
          <a:p>
            <a:pPr marL="0" lvl="0" indent="0"/>
            <a:r>
              <a:rPr lang="en-US" dirty="0"/>
              <a:t>Click to add presenter name, department</a:t>
            </a:r>
          </a:p>
        </p:txBody>
      </p:sp>
      <p:sp>
        <p:nvSpPr>
          <p:cNvPr id="26"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latin typeface="Mark Offc For MC Medium" panose="020B0604020101010102" pitchFamily="34" charset="0"/>
              </a:defRPr>
            </a:lvl1pPr>
          </a:lstStyle>
          <a:p>
            <a:fld id="{AE781BE2-2534-4D19-BF76-3FEE0C770570}" type="datetime4">
              <a:rPr lang="en-US">
                <a:solidFill>
                  <a:srgbClr val="171717"/>
                </a:solidFill>
              </a:rPr>
              <a:pPr/>
              <a:t>June 1, 2022</a:t>
            </a:fld>
            <a:endParaRPr dirty="0">
              <a:solidFill>
                <a:srgbClr val="171717"/>
              </a:solidFill>
            </a:endParaRPr>
          </a:p>
        </p:txBody>
      </p:sp>
      <p:sp>
        <p:nvSpPr>
          <p:cNvPr id="25" name="Subtitle 2"/>
          <p:cNvSpPr>
            <a:spLocks noGrp="1"/>
          </p:cNvSpPr>
          <p:nvPr>
            <p:ph type="subTitle" idx="1"/>
          </p:nvPr>
        </p:nvSpPr>
        <p:spPr bwMode="gray">
          <a:xfrm>
            <a:off x="164592" y="2469416"/>
            <a:ext cx="5799531" cy="498725"/>
          </a:xfrm>
          <a:prstGeom prst="rect">
            <a:avLst/>
          </a:prstGeom>
          <a:ln>
            <a:noFill/>
          </a:ln>
        </p:spPr>
        <p:txBody>
          <a:bodyPr rIns="91440"/>
          <a:lstStyle>
            <a:lvl1pPr marL="0" indent="0" algn="l">
              <a:lnSpc>
                <a:spcPct val="80000"/>
              </a:lnSpc>
              <a:buNone/>
              <a:defRPr sz="1400">
                <a:solidFill>
                  <a:schemeClr val="tx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Click to edit Master subtitle style</a:t>
            </a:r>
          </a:p>
        </p:txBody>
      </p:sp>
      <p:sp>
        <p:nvSpPr>
          <p:cNvPr id="24" name="Title 1"/>
          <p:cNvSpPr>
            <a:spLocks noGrp="1"/>
          </p:cNvSpPr>
          <p:nvPr>
            <p:ph type="ctrTitle"/>
          </p:nvPr>
        </p:nvSpPr>
        <p:spPr bwMode="gray">
          <a:xfrm>
            <a:off x="164592" y="1034228"/>
            <a:ext cx="5799531" cy="1421928"/>
          </a:xfrm>
          <a:prstGeom prst="rect">
            <a:avLst/>
          </a:prstGeom>
          <a:ln>
            <a:noFill/>
          </a:ln>
        </p:spPr>
        <p:txBody>
          <a:bodyPr rIns="91440" anchor="b"/>
          <a:lstStyle>
            <a:lvl1pPr algn="l">
              <a:lnSpc>
                <a:spcPct val="80000"/>
              </a:lnSpc>
              <a:defRPr sz="5400" b="0">
                <a:solidFill>
                  <a:schemeClr val="tx1"/>
                </a:solidFill>
                <a:latin typeface="+mj-lt"/>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21197283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Custom Image - Dark">
    <p:bg bwMode="gray">
      <p:bgPr>
        <a:solidFill>
          <a:srgbClr val="17171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bwMode="gray">
          <a:xfrm>
            <a:off x="4572000" y="0"/>
            <a:ext cx="4572000" cy="5143500"/>
          </a:xfrm>
          <a:prstGeom prst="rect">
            <a:avLst/>
          </a:prstGeom>
        </p:spPr>
        <p:txBody>
          <a:bodyPr bIns="2011680" anchor="b" anchorCtr="0"/>
          <a:lstStyle>
            <a:lvl1pPr marL="0" indent="0" algn="ctr">
              <a:buNone/>
              <a:defRPr sz="1200">
                <a:solidFill>
                  <a:srgbClr val="94918C"/>
                </a:solidFill>
                <a:latin typeface="+mn-lt"/>
              </a:defRPr>
            </a:lvl1pPr>
          </a:lstStyle>
          <a:p>
            <a:r>
              <a:rPr lang="en-US" dirty="0"/>
              <a:t>Click icon to add image.</a:t>
            </a:r>
            <a:br>
              <a:rPr lang="en-US" dirty="0"/>
            </a:br>
            <a:r>
              <a:rPr lang="en-US" dirty="0"/>
              <a:t>Get Mastercard approved photography and</a:t>
            </a:r>
            <a:br>
              <a:rPr lang="en-US" dirty="0"/>
            </a:br>
            <a:r>
              <a:rPr lang="en-US" dirty="0"/>
              <a:t>imagery guidelines at designcenter.mastercard.com.</a:t>
            </a:r>
          </a:p>
        </p:txBody>
      </p:sp>
      <p:sp>
        <p:nvSpPr>
          <p:cNvPr id="10" name="TitleSlideNameDept"/>
          <p:cNvSpPr>
            <a:spLocks noGrp="1"/>
          </p:cNvSpPr>
          <p:nvPr>
            <p:ph type="body" sz="quarter" idx="12" hasCustomPrompt="1"/>
          </p:nvPr>
        </p:nvSpPr>
        <p:spPr bwMode="gray">
          <a:xfrm>
            <a:off x="164592" y="3217936"/>
            <a:ext cx="3124200" cy="170816"/>
          </a:xfrm>
          <a:prstGeom prst="rect">
            <a:avLst/>
          </a:prstGeom>
        </p:spPr>
        <p:txBody>
          <a:bodyPr vert="horz" lIns="91440" tIns="0" rIns="91440" bIns="45720" rtlCol="0" anchor="t" anchorCtr="0">
            <a:spAutoFit/>
          </a:bodyPr>
          <a:lstStyle>
            <a:lvl1pPr marL="115885" indent="-115885">
              <a:buNone/>
              <a:defRPr lang="en-US" sz="900" b="0" cap="none" baseline="0" dirty="0" smtClean="0">
                <a:solidFill>
                  <a:srgbClr val="FFFFFF"/>
                </a:solidFill>
                <a:latin typeface="Mark Offc For MC Medium" panose="020B0604020101010102" pitchFamily="34" charset="0"/>
              </a:defRPr>
            </a:lvl1pPr>
          </a:lstStyle>
          <a:p>
            <a:pPr marL="0" lvl="0" indent="0"/>
            <a:r>
              <a:rPr lang="en-US" dirty="0"/>
              <a:t>Click to add presenter name, department</a:t>
            </a:r>
          </a:p>
        </p:txBody>
      </p:sp>
      <p:sp>
        <p:nvSpPr>
          <p:cNvPr id="9"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solidFill>
                  <a:srgbClr val="FFFFFF"/>
                </a:solidFill>
                <a:latin typeface="Mark Offc For MC Medium" panose="020B0604020101010102" pitchFamily="34" charset="0"/>
              </a:defRPr>
            </a:lvl1pPr>
          </a:lstStyle>
          <a:p>
            <a:fld id="{9C3D7B43-46DB-4945-915C-1B68FD4FA65A}" type="datetime4">
              <a:rPr lang="en-US"/>
              <a:pPr/>
              <a:t>June 1, 2022</a:t>
            </a:fld>
            <a:endParaRPr dirty="0"/>
          </a:p>
        </p:txBody>
      </p:sp>
      <p:sp>
        <p:nvSpPr>
          <p:cNvPr id="24" name="Subtitle 2"/>
          <p:cNvSpPr>
            <a:spLocks noGrp="1"/>
          </p:cNvSpPr>
          <p:nvPr>
            <p:ph type="subTitle" idx="1"/>
          </p:nvPr>
        </p:nvSpPr>
        <p:spPr bwMode="gray">
          <a:xfrm>
            <a:off x="164592" y="2469416"/>
            <a:ext cx="4365625" cy="498725"/>
          </a:xfrm>
          <a:prstGeom prst="rect">
            <a:avLst/>
          </a:prstGeom>
          <a:ln>
            <a:noFill/>
          </a:ln>
        </p:spPr>
        <p:txBody>
          <a:bodyPr rIns="91440"/>
          <a:lstStyle>
            <a:lvl1pPr marL="0" indent="0" algn="l">
              <a:lnSpc>
                <a:spcPct val="80000"/>
              </a:lnSpc>
              <a:buNone/>
              <a:defRPr sz="1400">
                <a:solidFill>
                  <a:srgbClr val="FFFFFF"/>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Click to edit Master subtitle style</a:t>
            </a:r>
          </a:p>
        </p:txBody>
      </p:sp>
      <p:sp>
        <p:nvSpPr>
          <p:cNvPr id="23" name="Title 1"/>
          <p:cNvSpPr>
            <a:spLocks noGrp="1"/>
          </p:cNvSpPr>
          <p:nvPr>
            <p:ph type="ctrTitle"/>
          </p:nvPr>
        </p:nvSpPr>
        <p:spPr bwMode="gray">
          <a:xfrm>
            <a:off x="164592" y="591029"/>
            <a:ext cx="4365625" cy="1865126"/>
          </a:xfrm>
          <a:prstGeom prst="rect">
            <a:avLst/>
          </a:prstGeom>
          <a:ln>
            <a:noFill/>
          </a:ln>
        </p:spPr>
        <p:txBody>
          <a:bodyPr rIns="91440" anchor="b"/>
          <a:lstStyle>
            <a:lvl1pPr algn="l">
              <a:lnSpc>
                <a:spcPct val="80000"/>
              </a:lnSpc>
              <a:defRPr sz="4800" b="0">
                <a:solidFill>
                  <a:srgbClr val="FFFFFF"/>
                </a:solidFill>
                <a:latin typeface="+mj-lt"/>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38948165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Custom Image - Light">
    <p:bg bwMode="gray">
      <p:bgPr>
        <a:solidFill>
          <a:srgbClr val="F7F7F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bwMode="gray">
          <a:xfrm>
            <a:off x="4572000" y="0"/>
            <a:ext cx="4572000" cy="5143500"/>
          </a:xfrm>
          <a:prstGeom prst="rect">
            <a:avLst/>
          </a:prstGeom>
        </p:spPr>
        <p:txBody>
          <a:bodyPr bIns="2011680" anchor="b" anchorCtr="0"/>
          <a:lstStyle>
            <a:lvl1pPr marL="0" indent="0" algn="ctr">
              <a:buNone/>
              <a:defRPr sz="1200">
                <a:solidFill>
                  <a:srgbClr val="B9B9B9"/>
                </a:solidFill>
                <a:latin typeface="+mn-lt"/>
              </a:defRPr>
            </a:lvl1pPr>
          </a:lstStyle>
          <a:p>
            <a:r>
              <a:rPr lang="en-US" dirty="0"/>
              <a:t>Click icon to add image.</a:t>
            </a:r>
            <a:br>
              <a:rPr lang="en-US" dirty="0"/>
            </a:br>
            <a:r>
              <a:rPr lang="en-US" dirty="0"/>
              <a:t>Get Mastercard approved photography and</a:t>
            </a:r>
            <a:br>
              <a:rPr lang="en-US" dirty="0"/>
            </a:br>
            <a:r>
              <a:rPr lang="en-US" dirty="0"/>
              <a:t>imagery guidelines at designcenter.mastercard.com.</a:t>
            </a:r>
          </a:p>
        </p:txBody>
      </p:sp>
      <p:sp>
        <p:nvSpPr>
          <p:cNvPr id="10" name="TitleSlideNameDept"/>
          <p:cNvSpPr>
            <a:spLocks noGrp="1"/>
          </p:cNvSpPr>
          <p:nvPr>
            <p:ph type="body" sz="quarter" idx="12" hasCustomPrompt="1"/>
          </p:nvPr>
        </p:nvSpPr>
        <p:spPr bwMode="gray">
          <a:xfrm>
            <a:off x="164592" y="3217936"/>
            <a:ext cx="3124200" cy="170816"/>
          </a:xfrm>
          <a:prstGeom prst="rect">
            <a:avLst/>
          </a:prstGeom>
        </p:spPr>
        <p:txBody>
          <a:bodyPr vert="horz" lIns="91440" tIns="0" rIns="91440" bIns="45720" rtlCol="0" anchor="t" anchorCtr="0">
            <a:spAutoFit/>
          </a:bodyPr>
          <a:lstStyle>
            <a:lvl1pPr marL="115885" indent="-115885">
              <a:buNone/>
              <a:defRPr lang="en-US" sz="900" b="0" cap="none" baseline="0" dirty="0" smtClean="0">
                <a:latin typeface="Mark Offc For MC Medium" panose="020B0604020101010102" pitchFamily="34" charset="0"/>
              </a:defRPr>
            </a:lvl1pPr>
          </a:lstStyle>
          <a:p>
            <a:pPr marL="0" lvl="0" indent="0"/>
            <a:r>
              <a:rPr lang="en-US" dirty="0"/>
              <a:t>Click to add presenter name, department</a:t>
            </a:r>
          </a:p>
        </p:txBody>
      </p:sp>
      <p:sp>
        <p:nvSpPr>
          <p:cNvPr id="8" name="Date Placeholder 3"/>
          <p:cNvSpPr>
            <a:spLocks noGrp="1"/>
          </p:cNvSpPr>
          <p:nvPr>
            <p:ph type="dt" sz="half" idx="2"/>
          </p:nvPr>
        </p:nvSpPr>
        <p:spPr bwMode="gray">
          <a:xfrm>
            <a:off x="164592" y="2918461"/>
            <a:ext cx="3123564" cy="273844"/>
          </a:xfrm>
          <a:prstGeom prst="rect">
            <a:avLst/>
          </a:prstGeom>
        </p:spPr>
        <p:txBody>
          <a:bodyPr vert="horz" lIns="91440" tIns="45720" rIns="91440" bIns="0" rtlCol="0" anchor="b" anchorCtr="0"/>
          <a:lstStyle>
            <a:lvl1pPr>
              <a:defRPr lang="en-US" sz="900" cap="none" smtClean="0">
                <a:latin typeface="Mark Offc For MC Medium" panose="020B0604020101010102" pitchFamily="34" charset="0"/>
              </a:defRPr>
            </a:lvl1pPr>
          </a:lstStyle>
          <a:p>
            <a:fld id="{D18DFFBD-E292-43B2-BF99-7F58AB576476}" type="datetime4">
              <a:rPr lang="en-US">
                <a:solidFill>
                  <a:srgbClr val="171717"/>
                </a:solidFill>
              </a:rPr>
              <a:pPr/>
              <a:t>June 1, 2022</a:t>
            </a:fld>
            <a:endParaRPr dirty="0">
              <a:solidFill>
                <a:srgbClr val="171717"/>
              </a:solidFill>
            </a:endParaRPr>
          </a:p>
        </p:txBody>
      </p:sp>
      <p:sp>
        <p:nvSpPr>
          <p:cNvPr id="24" name="Subtitle 2"/>
          <p:cNvSpPr>
            <a:spLocks noGrp="1"/>
          </p:cNvSpPr>
          <p:nvPr>
            <p:ph type="subTitle" idx="1"/>
          </p:nvPr>
        </p:nvSpPr>
        <p:spPr bwMode="gray">
          <a:xfrm>
            <a:off x="164592" y="2469416"/>
            <a:ext cx="4365625" cy="498725"/>
          </a:xfrm>
          <a:prstGeom prst="rect">
            <a:avLst/>
          </a:prstGeom>
          <a:ln>
            <a:noFill/>
          </a:ln>
        </p:spPr>
        <p:txBody>
          <a:bodyPr rIns="91440"/>
          <a:lstStyle>
            <a:lvl1pPr marL="0" indent="0" algn="l">
              <a:lnSpc>
                <a:spcPct val="80000"/>
              </a:lnSpc>
              <a:buNone/>
              <a:defRPr sz="1400">
                <a:solidFill>
                  <a:schemeClr val="tx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Click to edit Master subtitle style</a:t>
            </a:r>
          </a:p>
        </p:txBody>
      </p:sp>
      <p:sp>
        <p:nvSpPr>
          <p:cNvPr id="23" name="Title 1"/>
          <p:cNvSpPr>
            <a:spLocks noGrp="1"/>
          </p:cNvSpPr>
          <p:nvPr>
            <p:ph type="ctrTitle"/>
          </p:nvPr>
        </p:nvSpPr>
        <p:spPr bwMode="gray">
          <a:xfrm>
            <a:off x="164592" y="591029"/>
            <a:ext cx="4365625" cy="1865126"/>
          </a:xfrm>
          <a:prstGeom prst="rect">
            <a:avLst/>
          </a:prstGeom>
          <a:ln>
            <a:noFill/>
          </a:ln>
        </p:spPr>
        <p:txBody>
          <a:bodyPr rIns="91440" anchor="b"/>
          <a:lstStyle>
            <a:lvl1pPr algn="l">
              <a:lnSpc>
                <a:spcPct val="80000"/>
              </a:lnSpc>
              <a:defRPr sz="4800" b="0">
                <a:solidFill>
                  <a:schemeClr val="tx1"/>
                </a:solidFill>
                <a:latin typeface="+mj-lt"/>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6032" y="4480560"/>
            <a:ext cx="1745991" cy="308620"/>
          </a:xfrm>
          <a:prstGeom prst="rect">
            <a:avLst/>
          </a:prstGeom>
        </p:spPr>
      </p:pic>
    </p:spTree>
    <p:extLst>
      <p:ext uri="{BB962C8B-B14F-4D97-AF65-F5344CB8AC3E}">
        <p14:creationId xmlns:p14="http://schemas.microsoft.com/office/powerpoint/2010/main" val="18589014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61" name="TextBox 160"/>
          <p:cNvSpPr txBox="1">
            <a:spLocks/>
          </p:cNvSpPr>
          <p:nvPr/>
        </p:nvSpPr>
        <p:spPr bwMode="white">
          <a:xfrm>
            <a:off x="256027" y="307702"/>
            <a:ext cx="8647924" cy="580349"/>
          </a:xfrm>
          <a:prstGeom prst="rect">
            <a:avLst/>
          </a:prstGeom>
        </p:spPr>
        <p:txBody>
          <a:bodyPr lIns="0" tIns="0" rIns="0" bIns="0" anchor="t" anchorCtr="0"/>
          <a:lstStyle>
            <a:lvl1pPr defTabSz="685783">
              <a:lnSpc>
                <a:spcPct val="90000"/>
              </a:lnSpc>
              <a:spcBef>
                <a:spcPct val="0"/>
              </a:spcBef>
              <a:buNone/>
              <a:tabLst>
                <a:tab pos="8570913" algn="r"/>
              </a:tabLst>
              <a:defRPr sz="2100" b="1">
                <a:latin typeface="Mark Offc For MC" panose="020B0504020101010102" pitchFamily="34" charset="0"/>
                <a:ea typeface="+mj-ea"/>
                <a:cs typeface="+mj-cs"/>
              </a:defRPr>
            </a:lvl1pPr>
          </a:lstStyle>
          <a:p>
            <a:pPr lvl="0"/>
            <a:r>
              <a:rPr lang="en-US" dirty="0"/>
              <a:t>Table of Contents</a:t>
            </a:r>
          </a:p>
        </p:txBody>
      </p:sp>
      <p:sp>
        <p:nvSpPr>
          <p:cNvPr id="164" name="Text Placeholder 163"/>
          <p:cNvSpPr>
            <a:spLocks noGrp="1"/>
          </p:cNvSpPr>
          <p:nvPr>
            <p:ph type="body" sz="quarter" idx="11" hasCustomPrompt="1"/>
          </p:nvPr>
        </p:nvSpPr>
        <p:spPr>
          <a:xfrm>
            <a:off x="256027" y="976737"/>
            <a:ext cx="8647924" cy="3749606"/>
          </a:xfrm>
          <a:prstGeom prst="rect">
            <a:avLst/>
          </a:prstGeom>
        </p:spPr>
        <p:txBody>
          <a:bodyPr lIns="0" tIns="0" rIns="0" bIns="0" anchor="t"/>
          <a:lstStyle>
            <a:lvl1pPr marL="342900" indent="-342900">
              <a:lnSpc>
                <a:spcPct val="100000"/>
              </a:lnSpc>
              <a:spcBef>
                <a:spcPts val="1500"/>
              </a:spcBef>
              <a:buClr>
                <a:schemeClr val="bg2"/>
              </a:buClr>
              <a:buSzPct val="134000"/>
              <a:buFont typeface="Arial" panose="020B0604020202020204" pitchFamily="34" charset="0"/>
              <a:buAutoNum type="alphaUcPeriod"/>
              <a:tabLst>
                <a:tab pos="398463" algn="l"/>
                <a:tab pos="8570913" algn="r"/>
              </a:tabLst>
              <a:defRPr sz="1800" baseline="0">
                <a:solidFill>
                  <a:schemeClr val="tx2"/>
                </a:solidFill>
              </a:defRPr>
            </a:lvl1pPr>
            <a:lvl2pPr marL="300038" indent="-128588">
              <a:buClr>
                <a:schemeClr val="bg2"/>
              </a:buClr>
              <a:defRPr sz="1350"/>
            </a:lvl2pPr>
            <a:lvl3pPr>
              <a:defRPr sz="1350"/>
            </a:lvl3pPr>
            <a:lvl4pPr>
              <a:defRPr sz="1350"/>
            </a:lvl4pPr>
            <a:lvl5pPr>
              <a:defRPr sz="1350"/>
            </a:lvl5pPr>
          </a:lstStyle>
          <a:p>
            <a:pPr lvl="0"/>
            <a:r>
              <a:rPr lang="en-US" dirty="0" err="1"/>
              <a:t>Xxxxx</a:t>
            </a:r>
            <a:endParaRPr lang="en-US" dirty="0"/>
          </a:p>
          <a:p>
            <a:pPr lvl="0"/>
            <a:r>
              <a:rPr lang="en-US" dirty="0" err="1"/>
              <a:t>Xxxxx</a:t>
            </a:r>
            <a:endParaRPr lang="en-US" dirty="0"/>
          </a:p>
          <a:p>
            <a:pPr lvl="0"/>
            <a:r>
              <a:rPr lang="en-US" dirty="0" err="1"/>
              <a:t>xxxx</a:t>
            </a:r>
            <a:endParaRPr lang="en-US" dirty="0"/>
          </a:p>
        </p:txBody>
      </p:sp>
      <p:sp>
        <p:nvSpPr>
          <p:cNvPr id="13" name="Rectangle 58"/>
          <p:cNvSpPr>
            <a:spLocks noChangeArrowheads="1"/>
          </p:cNvSpPr>
          <p:nvPr/>
        </p:nvSpPr>
        <p:spPr bwMode="gray">
          <a:xfrm>
            <a:off x="8711811" y="4815030"/>
            <a:ext cx="432189" cy="133350"/>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013" dirty="0">
              <a:latin typeface="Arial" charset="0"/>
            </a:endParaRPr>
          </a:p>
        </p:txBody>
      </p:sp>
      <p:sp>
        <p:nvSpPr>
          <p:cNvPr id="14" name="Slide Number Placeholder 5"/>
          <p:cNvSpPr txBox="1">
            <a:spLocks/>
          </p:cNvSpPr>
          <p:nvPr/>
        </p:nvSpPr>
        <p:spPr bwMode="white">
          <a:xfrm>
            <a:off x="8711811" y="4815030"/>
            <a:ext cx="300873" cy="13335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675" smtClean="0">
                <a:solidFill>
                  <a:schemeClr val="bg1"/>
                </a:solidFill>
              </a:rPr>
              <a:t>‹#›</a:t>
            </a:fld>
            <a:endParaRPr lang="en-US" sz="675" dirty="0">
              <a:solidFill>
                <a:schemeClr val="bg1"/>
              </a:solidFill>
            </a:endParaRPr>
          </a:p>
        </p:txBody>
      </p:sp>
    </p:spTree>
    <p:extLst>
      <p:ext uri="{BB962C8B-B14F-4D97-AF65-F5344CB8AC3E}">
        <p14:creationId xmlns:p14="http://schemas.microsoft.com/office/powerpoint/2010/main" val="341097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ubtitl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3093865-F314-4703-8A67-95B24B58E048}"/>
              </a:ext>
            </a:extLst>
          </p:cNvPr>
          <p:cNvGraphicFramePr>
            <a:graphicFrameLocks noChangeAspect="1"/>
          </p:cNvGraphicFramePr>
          <p:nvPr userDrawn="1">
            <p:custDataLst>
              <p:tags r:id="rId2"/>
            </p:custDataLst>
            <p:extLst>
              <p:ext uri="{D42A27DB-BD31-4B8C-83A1-F6EECF244321}">
                <p14:modId xmlns:p14="http://schemas.microsoft.com/office/powerpoint/2010/main" val="900799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8" name="think-cell Slide" r:id="rId5" imgW="270" imgH="270" progId="TCLayout.ActiveDocument.1">
                  <p:embed/>
                </p:oleObj>
              </mc:Choice>
              <mc:Fallback>
                <p:oleObj name="think-cell Slide" r:id="rId5" imgW="270" imgH="270" progId="TCLayout.ActiveDocument.1">
                  <p:embed/>
                  <p:pic>
                    <p:nvPicPr>
                      <p:cNvPr id="4" name="Object 3" hidden="1">
                        <a:extLst>
                          <a:ext uri="{FF2B5EF4-FFF2-40B4-BE49-F238E27FC236}">
                            <a16:creationId xmlns:a16="http://schemas.microsoft.com/office/drawing/2014/main" id="{33093865-F314-4703-8A67-95B24B58E0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3AE129B-9183-4A42-88CE-16BB826105BF}"/>
              </a:ext>
            </a:extLst>
          </p:cNvPr>
          <p:cNvSpPr/>
          <p:nvPr userDrawn="1">
            <p:custDataLst>
              <p:tags r:id="rId3"/>
            </p:custDataLst>
          </p:nvPr>
        </p:nvSpPr>
        <p:spPr bwMode="gray">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dirty="0">
              <a:latin typeface="Mark Offc For MC" panose="020B0504020101010102"/>
              <a:ea typeface="+mj-ea"/>
              <a:cs typeface="+mj-cs"/>
              <a:sym typeface="Mark Offc For MC" panose="020B0504020101010102"/>
            </a:endParaRPr>
          </a:p>
        </p:txBody>
      </p:sp>
      <p:sp>
        <p:nvSpPr>
          <p:cNvPr id="32" name="Sticker Placeholder 12">
            <a:extLst>
              <a:ext uri="{FF2B5EF4-FFF2-40B4-BE49-F238E27FC236}">
                <a16:creationId xmlns:a16="http://schemas.microsoft.com/office/drawing/2014/main" id="{259D1F1E-3CAC-49FF-990A-1EF0491CEBAB}"/>
              </a:ext>
            </a:extLst>
          </p:cNvPr>
          <p:cNvSpPr>
            <a:spLocks noGrp="1"/>
          </p:cNvSpPr>
          <p:nvPr>
            <p:ph type="body" sz="quarter" idx="19" hasCustomPrompt="1"/>
          </p:nvPr>
        </p:nvSpPr>
        <p:spPr>
          <a:xfrm>
            <a:off x="532291" y="77608"/>
            <a:ext cx="8422541" cy="124649"/>
          </a:xfrm>
          <a:prstGeom prst="rect">
            <a:avLst/>
          </a:prstGeom>
        </p:spPr>
        <p:txBody>
          <a:bodyPr wrap="square" lIns="0" tIns="0" rIns="0" bIns="0">
            <a:spAutoFit/>
          </a:bodyPr>
          <a:lstStyle>
            <a:lvl1pPr marL="0" indent="0">
              <a:buNone/>
              <a:tabLst>
                <a:tab pos="202406" algn="l"/>
              </a:tabLst>
              <a:defRPr sz="900" b="1" cap="all" baseline="0">
                <a:solidFill>
                  <a:schemeClr val="accent6">
                    <a:lumMod val="75000"/>
                  </a:schemeClr>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a:t>Sticker</a:t>
            </a:r>
          </a:p>
        </p:txBody>
      </p:sp>
      <p:sp>
        <p:nvSpPr>
          <p:cNvPr id="7" name="Note Placeholder 11">
            <a:extLst>
              <a:ext uri="{FF2B5EF4-FFF2-40B4-BE49-F238E27FC236}">
                <a16:creationId xmlns:a16="http://schemas.microsoft.com/office/drawing/2014/main" id="{E825C46F-2744-47EF-8BD6-DDF7C337560C}"/>
              </a:ext>
            </a:extLst>
          </p:cNvPr>
          <p:cNvSpPr>
            <a:spLocks noGrp="1"/>
          </p:cNvSpPr>
          <p:nvPr>
            <p:ph type="body" sz="quarter" idx="18" hasCustomPrompt="1"/>
          </p:nvPr>
        </p:nvSpPr>
        <p:spPr>
          <a:xfrm>
            <a:off x="277130" y="4536254"/>
            <a:ext cx="8434681" cy="83100"/>
          </a:xfrm>
          <a:prstGeom prst="rect">
            <a:avLst/>
          </a:prstGeom>
        </p:spPr>
        <p:txBody>
          <a:bodyPr wrap="square" lIns="0" tIns="0" rIns="0" bIns="0" anchor="b" anchorCtr="0">
            <a:spAutoFit/>
          </a:bodyPr>
          <a:lstStyle>
            <a:lvl1pPr marL="0" indent="0">
              <a:spcBef>
                <a:spcPts val="0"/>
              </a:spcBef>
              <a:buNone/>
              <a:defRPr sz="600">
                <a:latin typeface="+mn-lt"/>
              </a:defRPr>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Note</a:t>
            </a:r>
          </a:p>
        </p:txBody>
      </p:sp>
      <p:sp>
        <p:nvSpPr>
          <p:cNvPr id="5" name="Source Placeholder 10">
            <a:extLst>
              <a:ext uri="{FF2B5EF4-FFF2-40B4-BE49-F238E27FC236}">
                <a16:creationId xmlns:a16="http://schemas.microsoft.com/office/drawing/2014/main" id="{C8A771B2-EB7B-43E6-9833-2DF81417A86A}"/>
              </a:ext>
            </a:extLst>
          </p:cNvPr>
          <p:cNvSpPr>
            <a:spLocks noGrp="1"/>
          </p:cNvSpPr>
          <p:nvPr>
            <p:ph type="body" sz="quarter" idx="17" hasCustomPrompt="1"/>
          </p:nvPr>
        </p:nvSpPr>
        <p:spPr>
          <a:xfrm>
            <a:off x="277131" y="4691091"/>
            <a:ext cx="6767868" cy="83100"/>
          </a:xfrm>
          <a:prstGeom prst="rect">
            <a:avLst/>
          </a:prstGeom>
        </p:spPr>
        <p:txBody>
          <a:bodyPr wrap="square" lIns="0" tIns="0" rIns="0" bIns="0" anchor="b" anchorCtr="0">
            <a:spAutoFit/>
          </a:bodyPr>
          <a:lstStyle>
            <a:lvl1pPr marL="0" indent="0">
              <a:spcBef>
                <a:spcPts val="0"/>
              </a:spcBef>
              <a:buNone/>
              <a:defRPr sz="600">
                <a:latin typeface="+mn-lt"/>
              </a:defRPr>
            </a:lvl1pPr>
          </a:lstStyle>
          <a:p>
            <a:pPr lvl="0"/>
            <a:r>
              <a:rPr lang="en-US" dirty="0"/>
              <a:t>Source</a:t>
            </a:r>
          </a:p>
        </p:txBody>
      </p:sp>
      <p:sp>
        <p:nvSpPr>
          <p:cNvPr id="9" name="Text Placeholder 8"/>
          <p:cNvSpPr>
            <a:spLocks noGrp="1"/>
          </p:cNvSpPr>
          <p:nvPr>
            <p:ph type="body" sz="quarter" idx="16" hasCustomPrompt="1"/>
          </p:nvPr>
        </p:nvSpPr>
        <p:spPr>
          <a:xfrm>
            <a:off x="256027" y="971848"/>
            <a:ext cx="8647924" cy="207749"/>
          </a:xfrm>
          <a:prstGeom prst="rect">
            <a:avLst/>
          </a:prstGeom>
        </p:spPr>
        <p:txBody>
          <a:bodyPr wrap="square" lIns="0" tIns="0" rIns="0" bIns="0">
            <a:spAutoFit/>
          </a:bodyPr>
          <a:lstStyle>
            <a:lvl1pPr marL="0" indent="0">
              <a:spcBef>
                <a:spcPts val="0"/>
              </a:spcBef>
              <a:buNone/>
              <a:defRPr sz="1500" b="1" i="1" baseline="0">
                <a:solidFill>
                  <a:schemeClr val="accent1"/>
                </a:solidFill>
              </a:defRPr>
            </a:lvl1pPr>
          </a:lstStyle>
          <a:p>
            <a:pPr lvl="0"/>
            <a:r>
              <a:rPr lang="en-US" dirty="0"/>
              <a:t>Subheads are </a:t>
            </a:r>
            <a:r>
              <a:rPr lang="cs-CZ" dirty="0"/>
              <a:t>14 </a:t>
            </a:r>
            <a:r>
              <a:rPr lang="en-US" dirty="0" err="1"/>
              <a:t>pt</a:t>
            </a:r>
            <a:r>
              <a:rPr lang="en-US" dirty="0"/>
              <a:t> Italic sentence case</a:t>
            </a:r>
            <a:r>
              <a:rPr lang="cs-CZ" dirty="0"/>
              <a:t> </a:t>
            </a:r>
            <a:r>
              <a:rPr lang="cs-CZ" dirty="0" err="1"/>
              <a:t>bold</a:t>
            </a:r>
            <a:endParaRPr lang="en-US" dirty="0"/>
          </a:p>
        </p:txBody>
      </p:sp>
      <p:sp>
        <p:nvSpPr>
          <p:cNvPr id="2" name="Title 1"/>
          <p:cNvSpPr>
            <a:spLocks noGrp="1"/>
          </p:cNvSpPr>
          <p:nvPr>
            <p:ph type="title" hasCustomPrompt="1"/>
          </p:nvPr>
        </p:nvSpPr>
        <p:spPr>
          <a:xfrm>
            <a:off x="256027" y="307701"/>
            <a:ext cx="8647924" cy="580349"/>
          </a:xfrm>
          <a:prstGeom prst="rect">
            <a:avLst/>
          </a:prstGeom>
        </p:spPr>
        <p:txBody>
          <a:bodyPr lIns="0" tIns="0" rIns="0" bIns="0" anchor="t" anchorCtr="0"/>
          <a:lstStyle>
            <a:lvl1pPr>
              <a:defRPr sz="2100" b="1">
                <a:solidFill>
                  <a:schemeClr val="tx1"/>
                </a:solidFill>
              </a:defRPr>
            </a:lvl1pPr>
          </a:lstStyle>
          <a:p>
            <a:r>
              <a:rPr lang="en-US" dirty="0"/>
              <a:t>Headlines Are </a:t>
            </a:r>
            <a:r>
              <a:rPr lang="cs-CZ" dirty="0"/>
              <a:t>1</a:t>
            </a:r>
            <a:r>
              <a:rPr lang="en-US" dirty="0"/>
              <a:t>8pt Bold Title Case</a:t>
            </a:r>
          </a:p>
        </p:txBody>
      </p:sp>
      <p:sp>
        <p:nvSpPr>
          <p:cNvPr id="13" name="Rectangle 58"/>
          <p:cNvSpPr>
            <a:spLocks noChangeArrowheads="1"/>
          </p:cNvSpPr>
          <p:nvPr/>
        </p:nvSpPr>
        <p:spPr bwMode="gray">
          <a:xfrm>
            <a:off x="8711811" y="4815030"/>
            <a:ext cx="432189" cy="133350"/>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dirty="0">
              <a:latin typeface="Arial" charset="0"/>
            </a:endParaRPr>
          </a:p>
        </p:txBody>
      </p:sp>
      <p:sp>
        <p:nvSpPr>
          <p:cNvPr id="14" name="Slide Number Placeholder 5"/>
          <p:cNvSpPr txBox="1">
            <a:spLocks/>
          </p:cNvSpPr>
          <p:nvPr/>
        </p:nvSpPr>
        <p:spPr bwMode="white">
          <a:xfrm>
            <a:off x="8711811" y="4815030"/>
            <a:ext cx="300873" cy="13335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675" smtClean="0">
                <a:solidFill>
                  <a:schemeClr val="bg1"/>
                </a:solidFill>
              </a:rPr>
              <a:t>‹#›</a:t>
            </a:fld>
            <a:endParaRPr lang="en-US" sz="675" dirty="0">
              <a:solidFill>
                <a:schemeClr val="bg1"/>
              </a:solidFill>
            </a:endParaRPr>
          </a:p>
        </p:txBody>
      </p:sp>
      <p:sp>
        <p:nvSpPr>
          <p:cNvPr id="19" name="Sticker Placeholder 12">
            <a:extLst>
              <a:ext uri="{FF2B5EF4-FFF2-40B4-BE49-F238E27FC236}">
                <a16:creationId xmlns:a16="http://schemas.microsoft.com/office/drawing/2014/main" id="{7EC81E75-7A6B-42FF-860D-C23AA0249C33}"/>
              </a:ext>
            </a:extLst>
          </p:cNvPr>
          <p:cNvSpPr>
            <a:spLocks noGrp="1"/>
          </p:cNvSpPr>
          <p:nvPr>
            <p:ph type="body" sz="quarter" idx="20" hasCustomPrompt="1"/>
          </p:nvPr>
        </p:nvSpPr>
        <p:spPr>
          <a:xfrm>
            <a:off x="256027" y="32340"/>
            <a:ext cx="205740" cy="205740"/>
          </a:xfrm>
          <a:prstGeom prst="rect">
            <a:avLst/>
          </a:prstGeom>
          <a:solidFill>
            <a:schemeClr val="tx2">
              <a:lumMod val="25000"/>
              <a:lumOff val="75000"/>
            </a:schemeClr>
          </a:solidFill>
        </p:spPr>
        <p:txBody>
          <a:bodyPr wrap="none" lIns="36576" tIns="36576" rIns="36576" bIns="36576">
            <a:noAutofit/>
          </a:bodyPr>
          <a:lstStyle>
            <a:lvl1pPr marL="0" indent="0" algn="ctr">
              <a:buNone/>
              <a:tabLst>
                <a:tab pos="202406" algn="l"/>
              </a:tabLst>
              <a:defRPr sz="900" b="1" cap="all" baseline="0">
                <a:solidFill>
                  <a:srgbClr val="FFFFFF"/>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cs-CZ" dirty="0"/>
              <a:t>1</a:t>
            </a:r>
            <a:endParaRPr lang="en-US" dirty="0"/>
          </a:p>
        </p:txBody>
      </p:sp>
    </p:spTree>
    <p:extLst>
      <p:ext uri="{BB962C8B-B14F-4D97-AF65-F5344CB8AC3E}">
        <p14:creationId xmlns:p14="http://schemas.microsoft.com/office/powerpoint/2010/main" val="225287752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Subtitle | no stick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3093865-F314-4703-8A67-95B24B58E048}"/>
              </a:ext>
            </a:extLst>
          </p:cNvPr>
          <p:cNvGraphicFramePr>
            <a:graphicFrameLocks noChangeAspect="1"/>
          </p:cNvGraphicFramePr>
          <p:nvPr userDrawn="1">
            <p:custDataLst>
              <p:tags r:id="rId2"/>
            </p:custDataLst>
            <p:extLst>
              <p:ext uri="{D42A27DB-BD31-4B8C-83A1-F6EECF244321}">
                <p14:modId xmlns:p14="http://schemas.microsoft.com/office/powerpoint/2010/main" val="2124353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41" name="think-cell Slide" r:id="rId5" imgW="270" imgH="270" progId="TCLayout.ActiveDocument.1">
                  <p:embed/>
                </p:oleObj>
              </mc:Choice>
              <mc:Fallback>
                <p:oleObj name="think-cell Slide" r:id="rId5" imgW="270" imgH="270" progId="TCLayout.ActiveDocument.1">
                  <p:embed/>
                  <p:pic>
                    <p:nvPicPr>
                      <p:cNvPr id="4" name="Object 3" hidden="1">
                        <a:extLst>
                          <a:ext uri="{FF2B5EF4-FFF2-40B4-BE49-F238E27FC236}">
                            <a16:creationId xmlns:a16="http://schemas.microsoft.com/office/drawing/2014/main" id="{33093865-F314-4703-8A67-95B24B58E0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3AE129B-9183-4A42-88CE-16BB826105BF}"/>
              </a:ext>
            </a:extLst>
          </p:cNvPr>
          <p:cNvSpPr/>
          <p:nvPr userDrawn="1">
            <p:custDataLst>
              <p:tags r:id="rId3"/>
            </p:custDataLst>
          </p:nvPr>
        </p:nvSpPr>
        <p:spPr bwMode="gray">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dirty="0">
              <a:latin typeface="Mark Offc For MC" panose="020B0504020101010102"/>
              <a:ea typeface="+mj-ea"/>
              <a:cs typeface="+mj-cs"/>
              <a:sym typeface="Mark Offc For MC" panose="020B0504020101010102"/>
            </a:endParaRPr>
          </a:p>
        </p:txBody>
      </p:sp>
      <p:sp>
        <p:nvSpPr>
          <p:cNvPr id="7" name="Note Placeholder 11">
            <a:extLst>
              <a:ext uri="{FF2B5EF4-FFF2-40B4-BE49-F238E27FC236}">
                <a16:creationId xmlns:a16="http://schemas.microsoft.com/office/drawing/2014/main" id="{E825C46F-2744-47EF-8BD6-DDF7C337560C}"/>
              </a:ext>
            </a:extLst>
          </p:cNvPr>
          <p:cNvSpPr>
            <a:spLocks noGrp="1"/>
          </p:cNvSpPr>
          <p:nvPr>
            <p:ph type="body" sz="quarter" idx="18" hasCustomPrompt="1"/>
          </p:nvPr>
        </p:nvSpPr>
        <p:spPr>
          <a:xfrm>
            <a:off x="277130" y="4536254"/>
            <a:ext cx="8434681" cy="83100"/>
          </a:xfrm>
          <a:prstGeom prst="rect">
            <a:avLst/>
          </a:prstGeom>
        </p:spPr>
        <p:txBody>
          <a:bodyPr wrap="square" lIns="0" tIns="0" rIns="0" bIns="0" anchor="b" anchorCtr="0">
            <a:spAutoFit/>
          </a:bodyPr>
          <a:lstStyle>
            <a:lvl1pPr marL="0" indent="0">
              <a:spcBef>
                <a:spcPts val="0"/>
              </a:spcBef>
              <a:buNone/>
              <a:defRPr sz="600">
                <a:latin typeface="+mn-lt"/>
              </a:defRPr>
            </a:lvl1pPr>
            <a:lvl2pPr marL="342900" indent="0">
              <a:buNone/>
              <a:defRPr sz="600"/>
            </a:lvl2pPr>
            <a:lvl3pPr marL="685800" indent="0">
              <a:buNone/>
              <a:defRPr sz="600"/>
            </a:lvl3pPr>
            <a:lvl4pPr marL="1028700" indent="0">
              <a:buNone/>
              <a:defRPr sz="600"/>
            </a:lvl4pPr>
            <a:lvl5pPr marL="1371600" indent="0">
              <a:buNone/>
              <a:defRPr sz="600"/>
            </a:lvl5pPr>
          </a:lstStyle>
          <a:p>
            <a:pPr lvl="0"/>
            <a:r>
              <a:rPr lang="en-US" dirty="0"/>
              <a:t>Note</a:t>
            </a:r>
          </a:p>
        </p:txBody>
      </p:sp>
      <p:sp>
        <p:nvSpPr>
          <p:cNvPr id="5" name="Source Placeholder 10">
            <a:extLst>
              <a:ext uri="{FF2B5EF4-FFF2-40B4-BE49-F238E27FC236}">
                <a16:creationId xmlns:a16="http://schemas.microsoft.com/office/drawing/2014/main" id="{C8A771B2-EB7B-43E6-9833-2DF81417A86A}"/>
              </a:ext>
            </a:extLst>
          </p:cNvPr>
          <p:cNvSpPr>
            <a:spLocks noGrp="1"/>
          </p:cNvSpPr>
          <p:nvPr>
            <p:ph type="body" sz="quarter" idx="17" hasCustomPrompt="1"/>
          </p:nvPr>
        </p:nvSpPr>
        <p:spPr>
          <a:xfrm>
            <a:off x="277131" y="4691091"/>
            <a:ext cx="6767868" cy="83100"/>
          </a:xfrm>
          <a:prstGeom prst="rect">
            <a:avLst/>
          </a:prstGeom>
        </p:spPr>
        <p:txBody>
          <a:bodyPr wrap="square" lIns="0" tIns="0" rIns="0" bIns="0" anchor="b" anchorCtr="0">
            <a:spAutoFit/>
          </a:bodyPr>
          <a:lstStyle>
            <a:lvl1pPr marL="0" indent="0">
              <a:spcBef>
                <a:spcPts val="0"/>
              </a:spcBef>
              <a:buNone/>
              <a:defRPr sz="600">
                <a:latin typeface="+mn-lt"/>
              </a:defRPr>
            </a:lvl1pPr>
          </a:lstStyle>
          <a:p>
            <a:pPr lvl="0"/>
            <a:r>
              <a:rPr lang="en-US" dirty="0"/>
              <a:t>Source</a:t>
            </a:r>
          </a:p>
        </p:txBody>
      </p:sp>
      <p:sp>
        <p:nvSpPr>
          <p:cNvPr id="9" name="Text Placeholder 8"/>
          <p:cNvSpPr>
            <a:spLocks noGrp="1"/>
          </p:cNvSpPr>
          <p:nvPr>
            <p:ph type="body" sz="quarter" idx="16" hasCustomPrompt="1"/>
          </p:nvPr>
        </p:nvSpPr>
        <p:spPr>
          <a:xfrm>
            <a:off x="256027" y="971848"/>
            <a:ext cx="8647924" cy="207749"/>
          </a:xfrm>
          <a:prstGeom prst="rect">
            <a:avLst/>
          </a:prstGeom>
        </p:spPr>
        <p:txBody>
          <a:bodyPr wrap="square" lIns="0" tIns="0" rIns="0" bIns="0">
            <a:spAutoFit/>
          </a:bodyPr>
          <a:lstStyle>
            <a:lvl1pPr marL="0" indent="0">
              <a:spcBef>
                <a:spcPts val="0"/>
              </a:spcBef>
              <a:buNone/>
              <a:defRPr sz="1500" b="1" i="1" baseline="0">
                <a:solidFill>
                  <a:schemeClr val="accent1"/>
                </a:solidFill>
              </a:defRPr>
            </a:lvl1pPr>
          </a:lstStyle>
          <a:p>
            <a:pPr lvl="0"/>
            <a:r>
              <a:rPr lang="en-US" dirty="0"/>
              <a:t>Subheads are </a:t>
            </a:r>
            <a:r>
              <a:rPr lang="cs-CZ" dirty="0"/>
              <a:t>14 </a:t>
            </a:r>
            <a:r>
              <a:rPr lang="en-US" dirty="0" err="1"/>
              <a:t>pt</a:t>
            </a:r>
            <a:r>
              <a:rPr lang="en-US" dirty="0"/>
              <a:t> Italic sentence case</a:t>
            </a:r>
            <a:r>
              <a:rPr lang="cs-CZ" dirty="0"/>
              <a:t> </a:t>
            </a:r>
            <a:r>
              <a:rPr lang="cs-CZ" dirty="0" err="1"/>
              <a:t>bold</a:t>
            </a:r>
            <a:endParaRPr lang="en-US" dirty="0"/>
          </a:p>
        </p:txBody>
      </p:sp>
      <p:sp>
        <p:nvSpPr>
          <p:cNvPr id="2" name="Title 1"/>
          <p:cNvSpPr>
            <a:spLocks noGrp="1"/>
          </p:cNvSpPr>
          <p:nvPr>
            <p:ph type="title" hasCustomPrompt="1"/>
          </p:nvPr>
        </p:nvSpPr>
        <p:spPr>
          <a:xfrm>
            <a:off x="256027" y="307701"/>
            <a:ext cx="8647924" cy="580349"/>
          </a:xfrm>
          <a:prstGeom prst="rect">
            <a:avLst/>
          </a:prstGeom>
        </p:spPr>
        <p:txBody>
          <a:bodyPr lIns="0" tIns="0" rIns="0" bIns="0" anchor="t" anchorCtr="0"/>
          <a:lstStyle>
            <a:lvl1pPr>
              <a:defRPr sz="2100" b="1">
                <a:solidFill>
                  <a:schemeClr val="tx1"/>
                </a:solidFill>
              </a:defRPr>
            </a:lvl1pPr>
          </a:lstStyle>
          <a:p>
            <a:r>
              <a:rPr lang="en-US" dirty="0"/>
              <a:t>Headlines Are </a:t>
            </a:r>
            <a:r>
              <a:rPr lang="cs-CZ" dirty="0"/>
              <a:t>1</a:t>
            </a:r>
            <a:r>
              <a:rPr lang="en-US" dirty="0"/>
              <a:t>8pt Bold Title Case</a:t>
            </a:r>
          </a:p>
        </p:txBody>
      </p:sp>
      <p:sp>
        <p:nvSpPr>
          <p:cNvPr id="13" name="Rectangle 58"/>
          <p:cNvSpPr>
            <a:spLocks noChangeArrowheads="1"/>
          </p:cNvSpPr>
          <p:nvPr/>
        </p:nvSpPr>
        <p:spPr bwMode="gray">
          <a:xfrm>
            <a:off x="8711811" y="4815030"/>
            <a:ext cx="432189" cy="133350"/>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dirty="0">
              <a:latin typeface="Arial" charset="0"/>
            </a:endParaRPr>
          </a:p>
        </p:txBody>
      </p:sp>
      <p:sp>
        <p:nvSpPr>
          <p:cNvPr id="14" name="Slide Number Placeholder 5"/>
          <p:cNvSpPr txBox="1">
            <a:spLocks/>
          </p:cNvSpPr>
          <p:nvPr/>
        </p:nvSpPr>
        <p:spPr bwMode="white">
          <a:xfrm>
            <a:off x="8711811" y="4815030"/>
            <a:ext cx="300873" cy="13335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675" smtClean="0">
                <a:solidFill>
                  <a:schemeClr val="bg1"/>
                </a:solidFill>
              </a:rPr>
              <a:t>‹#›</a:t>
            </a:fld>
            <a:endParaRPr lang="en-US" sz="675" dirty="0">
              <a:solidFill>
                <a:schemeClr val="bg1"/>
              </a:solidFill>
            </a:endParaRPr>
          </a:p>
        </p:txBody>
      </p:sp>
    </p:spTree>
    <p:extLst>
      <p:ext uri="{BB962C8B-B14F-4D97-AF65-F5344CB8AC3E}">
        <p14:creationId xmlns:p14="http://schemas.microsoft.com/office/powerpoint/2010/main" val="859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7F7F7"/>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bwMode="gray"/>
        <p:txBody>
          <a:bodyPr/>
          <a:lstStyle/>
          <a:p>
            <a:fld id="{3AB2DB24-5BB4-4F1B-973E-A10FA63DFB9A}" type="slidenum">
              <a:rPr lang="en-US" smtClean="0">
                <a:solidFill>
                  <a:srgbClr val="171717"/>
                </a:solidFill>
              </a:rPr>
              <a:pPr/>
              <a:t>‹#›</a:t>
            </a:fld>
            <a:endParaRPr lang="en-US" dirty="0">
              <a:solidFill>
                <a:srgbClr val="171717"/>
              </a:solidFill>
            </a:endParaRPr>
          </a:p>
        </p:txBody>
      </p:sp>
    </p:spTree>
    <p:extLst>
      <p:ext uri="{BB962C8B-B14F-4D97-AF65-F5344CB8AC3E}">
        <p14:creationId xmlns:p14="http://schemas.microsoft.com/office/powerpoint/2010/main" val="250254548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8"/>
            </p:custDataLst>
            <p:extLst>
              <p:ext uri="{D42A27DB-BD31-4B8C-83A1-F6EECF244321}">
                <p14:modId xmlns:p14="http://schemas.microsoft.com/office/powerpoint/2010/main" val="5589329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 name="think-cell Slide" r:id="rId20" imgW="216" imgH="216" progId="TCLayout.ActiveDocument.1">
                  <p:embed/>
                </p:oleObj>
              </mc:Choice>
              <mc:Fallback>
                <p:oleObj name="think-cell Slide" r:id="rId20" imgW="216" imgH="216" progId="TCLayout.ActiveDocument.1">
                  <p:embed/>
                  <p:pic>
                    <p:nvPicPr>
                      <p:cNvPr id="9" name="Object 8"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2BF326AF-229B-431D-B1A8-73BE6A427FFD}"/>
              </a:ext>
            </a:extLst>
          </p:cNvPr>
          <p:cNvSpPr/>
          <p:nvPr userDrawn="1">
            <p:custDataLst>
              <p:tags r:id="rId19"/>
            </p:custDataLst>
          </p:nvPr>
        </p:nvSpPr>
        <p:spPr bwMode="gray">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b="1" dirty="0">
              <a:solidFill>
                <a:srgbClr val="F7F7F7"/>
              </a:solidFill>
              <a:latin typeface="Mark Offc For MC" panose="020B0504020101010102"/>
              <a:sym typeface="Mark Offc For MC" panose="020B0504020101010102"/>
            </a:endParaRPr>
          </a:p>
        </p:txBody>
      </p:sp>
      <p:pic>
        <p:nvPicPr>
          <p:cNvPr id="8" name="Picture 7"/>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256032" y="4892040"/>
            <a:ext cx="825845" cy="145737"/>
          </a:xfrm>
          <a:prstGeom prst="rect">
            <a:avLst/>
          </a:prstGeom>
        </p:spPr>
      </p:pic>
      <p:sp>
        <p:nvSpPr>
          <p:cNvPr id="6" name="Slide Number Placeholder 5"/>
          <p:cNvSpPr>
            <a:spLocks noGrp="1"/>
          </p:cNvSpPr>
          <p:nvPr>
            <p:ph type="sldNum" sz="quarter" idx="4"/>
          </p:nvPr>
        </p:nvSpPr>
        <p:spPr bwMode="gray">
          <a:xfrm>
            <a:off x="8470301" y="4817955"/>
            <a:ext cx="435577" cy="273844"/>
          </a:xfrm>
          <a:prstGeom prst="rect">
            <a:avLst/>
          </a:prstGeom>
        </p:spPr>
        <p:txBody>
          <a:bodyPr vert="horz" lIns="91440" tIns="45720" rIns="0" bIns="45720" rtlCol="0" anchor="ctr"/>
          <a:lstStyle>
            <a:lvl1pPr algn="r">
              <a:defRPr sz="600" b="1" cap="all" baseline="0">
                <a:solidFill>
                  <a:schemeClr val="tx1"/>
                </a:solidFill>
                <a:latin typeface="Mark Offc For MC" panose="020B0504020101010102" pitchFamily="34" charset="0"/>
              </a:defRPr>
            </a:lvl1pPr>
          </a:lstStyle>
          <a:p>
            <a:fld id="{3AB2DB24-5BB4-4F1B-973E-A10FA63DFB9A}" type="slidenum">
              <a:rPr lang="en-US" smtClean="0">
                <a:solidFill>
                  <a:srgbClr val="171717"/>
                </a:solidFill>
              </a:rPr>
              <a:pPr/>
              <a:t>‹#›</a:t>
            </a:fld>
            <a:endParaRPr lang="en-US" dirty="0">
              <a:solidFill>
                <a:srgbClr val="171717"/>
              </a:solidFill>
            </a:endParaRPr>
          </a:p>
        </p:txBody>
      </p:sp>
      <p:sp>
        <p:nvSpPr>
          <p:cNvPr id="5" name="Footer Placeholder 4"/>
          <p:cNvSpPr>
            <a:spLocks noGrp="1"/>
          </p:cNvSpPr>
          <p:nvPr>
            <p:ph type="ftr" sz="quarter" idx="3"/>
          </p:nvPr>
        </p:nvSpPr>
        <p:spPr bwMode="gray">
          <a:xfrm>
            <a:off x="4721013" y="4817955"/>
            <a:ext cx="3600276" cy="273844"/>
          </a:xfrm>
          <a:prstGeom prst="rect">
            <a:avLst/>
          </a:prstGeom>
        </p:spPr>
        <p:txBody>
          <a:bodyPr vert="horz" lIns="91440" tIns="45720" rIns="0" bIns="45720" rtlCol="0" anchor="ctr" anchorCtr="0"/>
          <a:lstStyle>
            <a:lvl1pPr algn="r">
              <a:defRPr sz="600" b="1" cap="all" baseline="0">
                <a:solidFill>
                  <a:schemeClr val="tx1"/>
                </a:solidFill>
                <a:latin typeface="Mark Offc For MC" panose="020B0504020101010102" pitchFamily="34" charset="0"/>
              </a:defRPr>
            </a:lvl1pPr>
          </a:lstStyle>
          <a:p>
            <a:r>
              <a:rPr lang="en-US" dirty="0">
                <a:solidFill>
                  <a:srgbClr val="171717"/>
                </a:solidFill>
              </a:rPr>
              <a:t>Visual Services Training Module</a:t>
            </a:r>
          </a:p>
        </p:txBody>
      </p:sp>
      <p:sp>
        <p:nvSpPr>
          <p:cNvPr id="4" name="Date Placeholder 3"/>
          <p:cNvSpPr>
            <a:spLocks noGrp="1"/>
          </p:cNvSpPr>
          <p:nvPr>
            <p:ph type="dt" sz="half" idx="2"/>
          </p:nvPr>
        </p:nvSpPr>
        <p:spPr bwMode="gray">
          <a:xfrm>
            <a:off x="3119090" y="4817955"/>
            <a:ext cx="1452909" cy="273844"/>
          </a:xfrm>
          <a:prstGeom prst="rect">
            <a:avLst/>
          </a:prstGeom>
        </p:spPr>
        <p:txBody>
          <a:bodyPr vert="horz" lIns="91440" tIns="45720" rIns="91440" bIns="45720" rtlCol="0" anchor="ctr"/>
          <a:lstStyle>
            <a:lvl1pPr algn="l">
              <a:defRPr sz="600" b="0" cap="all" baseline="0">
                <a:solidFill>
                  <a:schemeClr val="tx1"/>
                </a:solidFill>
                <a:latin typeface="Mark Offc For MC" panose="020B0504020101010102" pitchFamily="34" charset="0"/>
              </a:defRPr>
            </a:lvl1pPr>
          </a:lstStyle>
          <a:p>
            <a:fld id="{B3CEAEA9-331C-4D65-B41F-47D6A753FC16}" type="datetime4">
              <a:rPr lang="en-US" smtClean="0">
                <a:solidFill>
                  <a:srgbClr val="171717"/>
                </a:solidFill>
              </a:rPr>
              <a:pPr/>
              <a:t>June 1, 2022</a:t>
            </a:fld>
            <a:endParaRPr lang="en-US" dirty="0">
              <a:solidFill>
                <a:srgbClr val="171717"/>
              </a:solidFill>
            </a:endParaRPr>
          </a:p>
        </p:txBody>
      </p:sp>
      <p:grpSp>
        <p:nvGrpSpPr>
          <p:cNvPr id="35" name="Group 34" hidden="1">
            <a:extLst>
              <a:ext uri="{FF2B5EF4-FFF2-40B4-BE49-F238E27FC236}">
                <a16:creationId xmlns:a16="http://schemas.microsoft.com/office/drawing/2014/main" id="{02DB18CB-9876-4B10-896D-CE723BFCC6D6}"/>
              </a:ext>
            </a:extLst>
          </p:cNvPr>
          <p:cNvGrpSpPr/>
          <p:nvPr userDrawn="1"/>
        </p:nvGrpSpPr>
        <p:grpSpPr>
          <a:xfrm>
            <a:off x="0" y="0"/>
            <a:ext cx="9144000" cy="5143500"/>
            <a:chOff x="0" y="0"/>
            <a:chExt cx="9144000" cy="5143500"/>
          </a:xfrm>
        </p:grpSpPr>
        <p:cxnSp>
          <p:nvCxnSpPr>
            <p:cNvPr id="13" name="!!!Do not delete!!!">
              <a:extLst>
                <a:ext uri="{FF2B5EF4-FFF2-40B4-BE49-F238E27FC236}">
                  <a16:creationId xmlns:a16="http://schemas.microsoft.com/office/drawing/2014/main" id="{4EAD080D-2694-4900-AE15-E7755AEBD68E}"/>
                </a:ext>
              </a:extLst>
            </p:cNvPr>
            <p:cNvCxnSpPr/>
            <p:nvPr/>
          </p:nvCxnSpPr>
          <p:spPr>
            <a:xfrm>
              <a:off x="257286" y="0"/>
              <a:ext cx="0" cy="5143500"/>
            </a:xfrm>
            <a:prstGeom prst="line">
              <a:avLst/>
            </a:prstGeom>
            <a:ln w="3175" cap="sq">
              <a:solidFill>
                <a:schemeClr val="accent6">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5" name="!!!Do not delete!!!">
              <a:extLst>
                <a:ext uri="{FF2B5EF4-FFF2-40B4-BE49-F238E27FC236}">
                  <a16:creationId xmlns:a16="http://schemas.microsoft.com/office/drawing/2014/main" id="{65E2EE62-6299-4A9A-AFE3-DA13033A0678}"/>
                </a:ext>
              </a:extLst>
            </p:cNvPr>
            <p:cNvCxnSpPr/>
            <p:nvPr/>
          </p:nvCxnSpPr>
          <p:spPr>
            <a:xfrm>
              <a:off x="8918562" y="0"/>
              <a:ext cx="0" cy="5143500"/>
            </a:xfrm>
            <a:prstGeom prst="line">
              <a:avLst/>
            </a:prstGeom>
            <a:ln w="3175" cap="sq">
              <a:solidFill>
                <a:schemeClr val="accent6">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6" name="!!!Do not delete!!!">
              <a:extLst>
                <a:ext uri="{FF2B5EF4-FFF2-40B4-BE49-F238E27FC236}">
                  <a16:creationId xmlns:a16="http://schemas.microsoft.com/office/drawing/2014/main" id="{B985D9D3-0603-4435-9277-A2CDDEDF1115}"/>
                </a:ext>
              </a:extLst>
            </p:cNvPr>
            <p:cNvCxnSpPr/>
            <p:nvPr/>
          </p:nvCxnSpPr>
          <p:spPr>
            <a:xfrm>
              <a:off x="0" y="311466"/>
              <a:ext cx="9144000" cy="0"/>
            </a:xfrm>
            <a:prstGeom prst="line">
              <a:avLst/>
            </a:prstGeom>
            <a:ln w="3175" cap="sq">
              <a:solidFill>
                <a:schemeClr val="accent6">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7" name="!!!Do not delete!!!">
              <a:extLst>
                <a:ext uri="{FF2B5EF4-FFF2-40B4-BE49-F238E27FC236}">
                  <a16:creationId xmlns:a16="http://schemas.microsoft.com/office/drawing/2014/main" id="{10484AE1-E81A-4F33-A17D-066768129BA9}"/>
                </a:ext>
              </a:extLst>
            </p:cNvPr>
            <p:cNvCxnSpPr/>
            <p:nvPr/>
          </p:nvCxnSpPr>
          <p:spPr>
            <a:xfrm>
              <a:off x="0" y="964883"/>
              <a:ext cx="9144000" cy="0"/>
            </a:xfrm>
            <a:prstGeom prst="line">
              <a:avLst/>
            </a:prstGeom>
            <a:ln w="3175" cap="sq">
              <a:solidFill>
                <a:schemeClr val="accent6">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8" name="!!!Do not delete!!!">
              <a:extLst>
                <a:ext uri="{FF2B5EF4-FFF2-40B4-BE49-F238E27FC236}">
                  <a16:creationId xmlns:a16="http://schemas.microsoft.com/office/drawing/2014/main" id="{6521CA23-75B4-417E-831E-F49DC8FC1478}"/>
                </a:ext>
              </a:extLst>
            </p:cNvPr>
            <p:cNvCxnSpPr/>
            <p:nvPr/>
          </p:nvCxnSpPr>
          <p:spPr>
            <a:xfrm>
              <a:off x="0" y="4814100"/>
              <a:ext cx="9144000" cy="0"/>
            </a:xfrm>
            <a:prstGeom prst="line">
              <a:avLst/>
            </a:prstGeom>
            <a:ln w="3175" cap="sq">
              <a:solidFill>
                <a:schemeClr val="accent6">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9" name="!!!Do not delete!!!">
              <a:extLst>
                <a:ext uri="{FF2B5EF4-FFF2-40B4-BE49-F238E27FC236}">
                  <a16:creationId xmlns:a16="http://schemas.microsoft.com/office/drawing/2014/main" id="{2B8252C0-C803-4E32-B922-3C0798E4163E}"/>
                </a:ext>
              </a:extLst>
            </p:cNvPr>
            <p:cNvCxnSpPr/>
            <p:nvPr/>
          </p:nvCxnSpPr>
          <p:spPr>
            <a:xfrm>
              <a:off x="0" y="5031581"/>
              <a:ext cx="9144000" cy="0"/>
            </a:xfrm>
            <a:prstGeom prst="line">
              <a:avLst/>
            </a:prstGeom>
            <a:ln w="3175" cap="sq">
              <a:solidFill>
                <a:schemeClr val="accent6">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0" name="!!!Do not delete!!!">
              <a:extLst>
                <a:ext uri="{FF2B5EF4-FFF2-40B4-BE49-F238E27FC236}">
                  <a16:creationId xmlns:a16="http://schemas.microsoft.com/office/drawing/2014/main" id="{4A1F7CDD-3E78-4E1C-861D-56926864381E}"/>
                </a:ext>
              </a:extLst>
            </p:cNvPr>
            <p:cNvCxnSpPr/>
            <p:nvPr/>
          </p:nvCxnSpPr>
          <p:spPr>
            <a:xfrm>
              <a:off x="0" y="1282500"/>
              <a:ext cx="9144000" cy="0"/>
            </a:xfrm>
            <a:prstGeom prst="line">
              <a:avLst/>
            </a:prstGeom>
            <a:ln w="3175" cap="sq">
              <a:solidFill>
                <a:schemeClr val="accent6">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23" name="!!!Do not delete!!!">
              <a:extLst>
                <a:ext uri="{FF2B5EF4-FFF2-40B4-BE49-F238E27FC236}">
                  <a16:creationId xmlns:a16="http://schemas.microsoft.com/office/drawing/2014/main" id="{15F7C8D1-6E9A-4CC9-8CE2-DDC55EC422E6}"/>
                </a:ext>
              </a:extLst>
            </p:cNvPr>
            <p:cNvCxnSpPr/>
            <p:nvPr userDrawn="1"/>
          </p:nvCxnSpPr>
          <p:spPr>
            <a:xfrm>
              <a:off x="0" y="895825"/>
              <a:ext cx="8918558" cy="0"/>
            </a:xfrm>
            <a:prstGeom prst="line">
              <a:avLst/>
            </a:prstGeom>
            <a:ln w="3175" cap="sq">
              <a:solidFill>
                <a:schemeClr val="accent6">
                  <a:lumMod val="90000"/>
                </a:schemeClr>
              </a:solidFill>
              <a:prstDash val="sysDot"/>
            </a:ln>
            <a:effectLst/>
          </p:spPr>
          <p:style>
            <a:lnRef idx="1">
              <a:schemeClr val="accent1"/>
            </a:lnRef>
            <a:fillRef idx="0">
              <a:schemeClr val="accent1"/>
            </a:fillRef>
            <a:effectRef idx="0">
              <a:schemeClr val="accent1"/>
            </a:effectRef>
            <a:fontRef idx="minor">
              <a:schemeClr val="tx1"/>
            </a:fontRef>
          </p:style>
        </p:cxnSp>
      </p:grpSp>
      <p:sp>
        <p:nvSpPr>
          <p:cNvPr id="36" name="Formatted_text" hidden="1">
            <a:extLst>
              <a:ext uri="{FF2B5EF4-FFF2-40B4-BE49-F238E27FC236}">
                <a16:creationId xmlns:a16="http://schemas.microsoft.com/office/drawing/2014/main" id="{407717C7-5B56-46DF-819B-3FFBD599C466}"/>
              </a:ext>
            </a:extLst>
          </p:cNvPr>
          <p:cNvSpPr txBox="1">
            <a:spLocks/>
          </p:cNvSpPr>
          <p:nvPr userDrawn="1"/>
        </p:nvSpPr>
        <p:spPr>
          <a:xfrm>
            <a:off x="256027" y="1286338"/>
            <a:ext cx="2436606" cy="955133"/>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1400" b="1" dirty="0">
                <a:latin typeface="+mn-lt"/>
                <a:cs typeface="+mn-cs"/>
                <a:sym typeface="+mn-lt"/>
              </a:rPr>
              <a:t>15 Point Text: Level 0</a:t>
            </a:r>
            <a:endParaRPr lang="en-US" sz="1400" b="0" dirty="0">
              <a:latin typeface="+mn-lt"/>
              <a:cs typeface="+mn-cs"/>
              <a:sym typeface="+mn-lt"/>
            </a:endParaRPr>
          </a:p>
          <a:p>
            <a:pPr marL="166688" lvl="1" indent="-166688">
              <a:lnSpc>
                <a:spcPct val="90000"/>
              </a:lnSpc>
              <a:spcBef>
                <a:spcPts val="800"/>
              </a:spcBef>
              <a:buClr>
                <a:schemeClr val="tx1"/>
              </a:buClr>
              <a:buSzPct val="100000"/>
              <a:buFont typeface="Arial" panose="020B0604020202020204" pitchFamily="34" charset="0"/>
              <a:buChar char="•"/>
            </a:pPr>
            <a:r>
              <a:rPr lang="en-US" sz="1400" b="0" dirty="0">
                <a:latin typeface="+mn-lt"/>
                <a:cs typeface="+mn-cs"/>
                <a:sym typeface="+mn-lt"/>
              </a:rPr>
              <a:t>Level 1</a:t>
            </a:r>
          </a:p>
          <a:p>
            <a:pPr marL="344571" lvl="2" indent="-167142">
              <a:lnSpc>
                <a:spcPct val="90000"/>
              </a:lnSpc>
              <a:spcBef>
                <a:spcPts val="400"/>
              </a:spcBef>
              <a:buClr>
                <a:schemeClr val="tx1"/>
              </a:buClr>
              <a:buSzPct val="100000"/>
              <a:buFont typeface="Arial Narrow"/>
              <a:buChar char="–"/>
            </a:pPr>
            <a:r>
              <a:rPr lang="en-US" sz="1400" b="0" dirty="0">
                <a:latin typeface="+mn-lt"/>
                <a:cs typeface="+mn-cs"/>
                <a:sym typeface="+mn-lt"/>
              </a:rPr>
              <a:t>Level 2</a:t>
            </a:r>
          </a:p>
          <a:p>
            <a:pPr marL="498857" lvl="3" indent="-144000">
              <a:lnSpc>
                <a:spcPct val="90000"/>
              </a:lnSpc>
              <a:spcBef>
                <a:spcPts val="200"/>
              </a:spcBef>
              <a:buClr>
                <a:schemeClr val="tx1"/>
              </a:buClr>
              <a:buSzPct val="100000"/>
              <a:buFont typeface="Arial Narrow"/>
              <a:buChar char="-"/>
            </a:pPr>
            <a:r>
              <a:rPr lang="en-US" sz="1400" b="0" dirty="0">
                <a:latin typeface="+mn-lt"/>
                <a:cs typeface="+mn-cs"/>
                <a:sym typeface="+mn-lt"/>
              </a:rPr>
              <a:t>Level 3</a:t>
            </a:r>
          </a:p>
        </p:txBody>
      </p:sp>
    </p:spTree>
    <p:extLst>
      <p:ext uri="{BB962C8B-B14F-4D97-AF65-F5344CB8AC3E}">
        <p14:creationId xmlns:p14="http://schemas.microsoft.com/office/powerpoint/2010/main" val="102055469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4" r:id="rId4"/>
    <p:sldLayoutId id="2147483755" r:id="rId5"/>
    <p:sldLayoutId id="2147483778" r:id="rId6"/>
    <p:sldLayoutId id="2147483774" r:id="rId7"/>
    <p:sldLayoutId id="2147483775" r:id="rId8"/>
    <p:sldLayoutId id="2147483765" r:id="rId9"/>
    <p:sldLayoutId id="2147483769" r:id="rId10"/>
    <p:sldLayoutId id="2147483770" r:id="rId11"/>
    <p:sldLayoutId id="2147483771" r:id="rId12"/>
    <p:sldLayoutId id="2147483772" r:id="rId13"/>
    <p:sldLayoutId id="2147483773" r:id="rId14"/>
    <p:sldLayoutId id="2147483776" r:id="rId15"/>
  </p:sldLayoutIdLst>
  <p:hf hdr="0" ftr="0" dt="0"/>
  <p:txStyles>
    <p:titleStyle>
      <a:lvl1pPr algn="l" defTabSz="685783" rtl="0" eaLnBrk="1" latinLnBrk="0" hangingPunct="1">
        <a:lnSpc>
          <a:spcPct val="90000"/>
        </a:lnSpc>
        <a:spcBef>
          <a:spcPct val="0"/>
        </a:spcBef>
        <a:buNone/>
        <a:defRPr sz="1600" b="1" kern="1200">
          <a:solidFill>
            <a:schemeClr val="tx1"/>
          </a:solidFill>
          <a:latin typeface="Mark Offc For MC" panose="020B0504020101010102" pitchFamily="34" charset="0"/>
          <a:ea typeface="+mj-ea"/>
          <a:cs typeface="+mj-cs"/>
        </a:defRPr>
      </a:lvl1pPr>
    </p:titleStyle>
    <p:body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8" userDrawn="1">
          <p15:clr>
            <a:srgbClr val="F26B43"/>
          </p15:clr>
        </p15:guide>
        <p15:guide id="2" orient="horz" pos="3006" userDrawn="1">
          <p15:clr>
            <a:srgbClr val="F26B43"/>
          </p15:clr>
        </p15:guide>
        <p15:guide id="3" orient="horz" pos="2908" userDrawn="1">
          <p15:clr>
            <a:srgbClr val="F26B43"/>
          </p15:clr>
        </p15:guide>
        <p15:guide id="4" orient="horz" pos="608" userDrawn="1">
          <p15:clr>
            <a:srgbClr val="F26B43"/>
          </p15:clr>
        </p15:guide>
        <p15:guide id="5" orient="horz" pos="150" userDrawn="1">
          <p15:clr>
            <a:srgbClr val="F26B43"/>
          </p15:clr>
        </p15:guide>
        <p15:guide id="7" pos="5612">
          <p15:clr>
            <a:srgbClr val="F26B43"/>
          </p15:clr>
        </p15:guide>
        <p15:guide id="8" orient="horz" pos="742" userDrawn="1">
          <p15:clr>
            <a:srgbClr val="F26B43"/>
          </p15:clr>
        </p15:guide>
        <p15:guide id="9" orient="horz" pos="2857">
          <p15:clr>
            <a:srgbClr val="F26B43"/>
          </p15:clr>
        </p15:guide>
        <p15:guide id="10" orient="horz" pos="191" userDrawn="1">
          <p15:clr>
            <a:srgbClr val="F26B43"/>
          </p15:clr>
        </p15:guide>
        <p15:guide id="11" orient="horz" pos="560" userDrawn="1">
          <p15:clr>
            <a:srgbClr val="F26B43"/>
          </p15:clr>
        </p15:guide>
        <p15:guide id="12" orient="horz" pos="832" userDrawn="1">
          <p15:clr>
            <a:srgbClr val="F26B43"/>
          </p15:clr>
        </p15:guide>
        <p15:guide id="13" orient="horz" pos="2949" userDrawn="1">
          <p15:clr>
            <a:srgbClr val="F26B43"/>
          </p15:clr>
        </p15:guide>
        <p15:guide id="14" orient="horz" pos="30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0.jpg"/><Relationship Id="rId5" Type="http://schemas.openxmlformats.org/officeDocument/2006/relationships/image" Target="../media/image9.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tags" Target="../tags/tag61.xml"/><Relationship Id="rId3" Type="http://schemas.openxmlformats.org/officeDocument/2006/relationships/tags" Target="../tags/tag46.xml"/><Relationship Id="rId21" Type="http://schemas.openxmlformats.org/officeDocument/2006/relationships/slideLayout" Target="../slideLayouts/slideLayout7.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chart" Target="../charts/chart5.xml"/><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tags" Target="../tags/tag63.xml"/><Relationship Id="rId1" Type="http://schemas.openxmlformats.org/officeDocument/2006/relationships/vmlDrawing" Target="../drawings/vmlDrawing13.v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chart" Target="../charts/chart4.xml"/><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image" Target="../media/image9.emf"/><Relationship Id="rId10" Type="http://schemas.openxmlformats.org/officeDocument/2006/relationships/tags" Target="../tags/tag53.xml"/><Relationship Id="rId19" Type="http://schemas.openxmlformats.org/officeDocument/2006/relationships/tags" Target="../tags/tag62.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vmlDrawing" Target="../drawings/vmlDrawing14.vml"/><Relationship Id="rId6" Type="http://schemas.openxmlformats.org/officeDocument/2006/relationships/image" Target="../media/image27.png"/><Relationship Id="rId5" Type="http://schemas.openxmlformats.org/officeDocument/2006/relationships/image" Target="../media/image9.e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12.png"/><Relationship Id="rId5" Type="http://schemas.openxmlformats.org/officeDocument/2006/relationships/image" Target="../media/image9.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chart" Target="../charts/chart1.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13.png"/><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tags" Target="../tags/tag17.xml"/><Relationship Id="rId11" Type="http://schemas.openxmlformats.org/officeDocument/2006/relationships/image" Target="../media/image9.emf"/><Relationship Id="rId5" Type="http://schemas.openxmlformats.org/officeDocument/2006/relationships/tags" Target="../tags/tag16.xml"/><Relationship Id="rId15" Type="http://schemas.openxmlformats.org/officeDocument/2006/relationships/image" Target="../media/image14.png"/><Relationship Id="rId10" Type="http://schemas.openxmlformats.org/officeDocument/2006/relationships/oleObject" Target="../embeddings/oleObject8.bin"/><Relationship Id="rId4" Type="http://schemas.openxmlformats.org/officeDocument/2006/relationships/tags" Target="../tags/tag15.xml"/><Relationship Id="rId9" Type="http://schemas.openxmlformats.org/officeDocument/2006/relationships/slideLayout" Target="../slideLayouts/slideLayout7.xml"/><Relationship Id="rId1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image" Target="../media/image9.emf"/><Relationship Id="rId3" Type="http://schemas.openxmlformats.org/officeDocument/2006/relationships/tags" Target="../tags/tag21.xml"/><Relationship Id="rId21" Type="http://schemas.openxmlformats.org/officeDocument/2006/relationships/tags" Target="../tags/tag39.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oleObject" Target="../embeddings/oleObject9.bin"/><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1" Type="http://schemas.openxmlformats.org/officeDocument/2006/relationships/vmlDrawing" Target="../drawings/vmlDrawing9.v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slideLayout" Target="../slideLayouts/slideLayout7.xml"/><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tags" Target="../tags/tag41.xml"/><Relationship Id="rId28" Type="http://schemas.openxmlformats.org/officeDocument/2006/relationships/image" Target="../media/image15.png"/><Relationship Id="rId10" Type="http://schemas.openxmlformats.org/officeDocument/2006/relationships/tags" Target="../tags/tag28.xml"/><Relationship Id="rId19" Type="http://schemas.openxmlformats.org/officeDocument/2006/relationships/tags" Target="../tags/tag37.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 Id="rId27"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tags" Target="../tags/tag42.xml"/><Relationship Id="rId1" Type="http://schemas.openxmlformats.org/officeDocument/2006/relationships/vmlDrawing" Target="../drawings/vmlDrawing10.vml"/><Relationship Id="rId6" Type="http://schemas.openxmlformats.org/officeDocument/2006/relationships/image" Target="../media/image16.png"/><Relationship Id="rId5" Type="http://schemas.openxmlformats.org/officeDocument/2006/relationships/image" Target="../media/image9.emf"/><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tags" Target="../tags/tag43.xml"/><Relationship Id="rId1" Type="http://schemas.openxmlformats.org/officeDocument/2006/relationships/vmlDrawing" Target="../drawings/vmlDrawing11.vml"/><Relationship Id="rId6" Type="http://schemas.openxmlformats.org/officeDocument/2006/relationships/image" Target="../media/image19.png"/><Relationship Id="rId5" Type="http://schemas.openxmlformats.org/officeDocument/2006/relationships/image" Target="../media/image9.emf"/><Relationship Id="rId4" Type="http://schemas.openxmlformats.org/officeDocument/2006/relationships/oleObject" Target="../embeddings/oleObject11.bin"/><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image" Target="../media/image24.png"/><Relationship Id="rId2" Type="http://schemas.openxmlformats.org/officeDocument/2006/relationships/tags" Target="../tags/tag44.xml"/><Relationship Id="rId1" Type="http://schemas.openxmlformats.org/officeDocument/2006/relationships/vmlDrawing" Target="../drawings/vmlDrawing12.vml"/><Relationship Id="rId6" Type="http://schemas.openxmlformats.org/officeDocument/2006/relationships/image" Target="../media/image23.png"/><Relationship Id="rId5" Type="http://schemas.openxmlformats.org/officeDocument/2006/relationships/image" Target="../media/image9.emf"/><Relationship Id="rId4" Type="http://schemas.openxmlformats.org/officeDocument/2006/relationships/oleObject" Target="../embeddings/oleObject12.bin"/><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F4902FA-26C7-4682-B414-8FD9B7F9CB5E}"/>
              </a:ext>
            </a:extLst>
          </p:cNvPr>
          <p:cNvGraphicFramePr>
            <a:graphicFrameLocks noChangeAspect="1"/>
          </p:cNvGraphicFramePr>
          <p:nvPr>
            <p:custDataLst>
              <p:tags r:id="rId2"/>
            </p:custDataLst>
            <p:extLst>
              <p:ext uri="{D42A27DB-BD31-4B8C-83A1-F6EECF244321}">
                <p14:modId xmlns:p14="http://schemas.microsoft.com/office/powerpoint/2010/main" val="37995344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9" name="think-cell Slide" r:id="rId4" imgW="371" imgH="371" progId="TCLayout.ActiveDocument.1">
                  <p:embed/>
                </p:oleObj>
              </mc:Choice>
              <mc:Fallback>
                <p:oleObj name="think-cell Slide" r:id="rId4" imgW="371" imgH="37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8E6C5EA-FC3D-4571-9EE6-381C946A7121}"/>
              </a:ext>
            </a:extLst>
          </p:cNvPr>
          <p:cNvSpPr>
            <a:spLocks noGrp="1"/>
          </p:cNvSpPr>
          <p:nvPr>
            <p:ph type="body" sz="quarter" idx="12"/>
          </p:nvPr>
        </p:nvSpPr>
        <p:spPr>
          <a:xfrm>
            <a:off x="164592" y="3217936"/>
            <a:ext cx="3950208" cy="295466"/>
          </a:xfrm>
        </p:spPr>
        <p:txBody>
          <a:bodyPr/>
          <a:lstStyle/>
          <a:p>
            <a:r>
              <a:rPr lang="cs-CZ" dirty="0"/>
              <a:t>Michal Čarný</a:t>
            </a:r>
            <a:r>
              <a:rPr lang="en-US" dirty="0"/>
              <a:t> | </a:t>
            </a:r>
            <a:r>
              <a:rPr lang="en-US" dirty="0" err="1"/>
              <a:t>Gener</a:t>
            </a:r>
            <a:r>
              <a:rPr lang="cs-CZ" dirty="0"/>
              <a:t>ální ředitel – Česká republika </a:t>
            </a:r>
            <a:r>
              <a:rPr lang="en-US" dirty="0"/>
              <a:t>a </a:t>
            </a:r>
            <a:r>
              <a:rPr lang="en-US" dirty="0" err="1"/>
              <a:t>Slovensko</a:t>
            </a:r>
            <a:endParaRPr lang="en-US" dirty="0"/>
          </a:p>
        </p:txBody>
      </p:sp>
      <p:sp>
        <p:nvSpPr>
          <p:cNvPr id="4" name="Subtitle 3">
            <a:extLst>
              <a:ext uri="{FF2B5EF4-FFF2-40B4-BE49-F238E27FC236}">
                <a16:creationId xmlns:a16="http://schemas.microsoft.com/office/drawing/2014/main" id="{F8AAA049-E958-47C3-9CAE-D09C212740D9}"/>
              </a:ext>
            </a:extLst>
          </p:cNvPr>
          <p:cNvSpPr>
            <a:spLocks noGrp="1"/>
          </p:cNvSpPr>
          <p:nvPr>
            <p:ph type="subTitle" idx="1"/>
          </p:nvPr>
        </p:nvSpPr>
        <p:spPr/>
        <p:txBody>
          <a:bodyPr/>
          <a:lstStyle/>
          <a:p>
            <a:r>
              <a:rPr lang="cs-CZ" dirty="0"/>
              <a:t>K</a:t>
            </a:r>
            <a:r>
              <a:rPr lang="en-US" dirty="0" err="1"/>
              <a:t>onference</a:t>
            </a:r>
            <a:r>
              <a:rPr lang="en-US" dirty="0"/>
              <a:t> </a:t>
            </a:r>
            <a:r>
              <a:rPr lang="en-US" dirty="0" err="1"/>
              <a:t>Rozvoj</a:t>
            </a:r>
            <a:r>
              <a:rPr lang="en-US" dirty="0"/>
              <a:t> a </a:t>
            </a:r>
            <a:r>
              <a:rPr lang="en-US" dirty="0" err="1"/>
              <a:t>inovace</a:t>
            </a:r>
            <a:r>
              <a:rPr lang="en-US" dirty="0"/>
              <a:t> </a:t>
            </a:r>
            <a:r>
              <a:rPr lang="en-US" dirty="0" err="1"/>
              <a:t>finančních</a:t>
            </a:r>
            <a:r>
              <a:rPr lang="en-US" dirty="0"/>
              <a:t> </a:t>
            </a:r>
            <a:r>
              <a:rPr lang="en-US" dirty="0" err="1"/>
              <a:t>produktů</a:t>
            </a:r>
            <a:endParaRPr lang="en-US" dirty="0"/>
          </a:p>
        </p:txBody>
      </p:sp>
      <p:sp>
        <p:nvSpPr>
          <p:cNvPr id="5" name="Title 4">
            <a:extLst>
              <a:ext uri="{FF2B5EF4-FFF2-40B4-BE49-F238E27FC236}">
                <a16:creationId xmlns:a16="http://schemas.microsoft.com/office/drawing/2014/main" id="{15F7DF07-D44D-4DE0-BED6-E405C54E02FA}"/>
              </a:ext>
            </a:extLst>
          </p:cNvPr>
          <p:cNvSpPr>
            <a:spLocks noGrp="1"/>
          </p:cNvSpPr>
          <p:nvPr>
            <p:ph type="ctrTitle"/>
          </p:nvPr>
        </p:nvSpPr>
        <p:spPr/>
        <p:txBody>
          <a:bodyPr vert="horz"/>
          <a:lstStyle/>
          <a:p>
            <a:r>
              <a:rPr lang="cs-CZ" sz="3600" b="0" i="0" dirty="0">
                <a:solidFill>
                  <a:srgbClr val="FFFFFF"/>
                </a:solidFill>
                <a:effectLst/>
                <a:latin typeface="+mn-lt"/>
              </a:rPr>
              <a:t>Výzvy posledních let očima a chováním spotřebitelů</a:t>
            </a:r>
            <a:endParaRPr lang="cs-CZ" sz="3600" dirty="0">
              <a:latin typeface="+mn-lt"/>
            </a:endParaRPr>
          </a:p>
        </p:txBody>
      </p:sp>
      <p:pic>
        <p:nvPicPr>
          <p:cNvPr id="18" name="Picture Placeholder 17">
            <a:extLst>
              <a:ext uri="{FF2B5EF4-FFF2-40B4-BE49-F238E27FC236}">
                <a16:creationId xmlns:a16="http://schemas.microsoft.com/office/drawing/2014/main" id="{659CA954-B04E-4BDC-98B7-24224C33FA38}"/>
              </a:ext>
            </a:extLst>
          </p:cNvPr>
          <p:cNvPicPr>
            <a:picLocks noGrp="1" noChangeAspect="1"/>
          </p:cNvPicPr>
          <p:nvPr>
            <p:ph type="pic" sz="quarter" idx="11"/>
          </p:nvPr>
        </p:nvPicPr>
        <p:blipFill>
          <a:blip r:embed="rId6"/>
          <a:srcRect l="5029" r="5029"/>
          <a:stretch>
            <a:fillRect/>
          </a:stretch>
        </p:blipFill>
        <p:spPr/>
      </p:pic>
    </p:spTree>
    <p:extLst>
      <p:ext uri="{BB962C8B-B14F-4D97-AF65-F5344CB8AC3E}">
        <p14:creationId xmlns:p14="http://schemas.microsoft.com/office/powerpoint/2010/main" val="908168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F83E5912-DA3E-4956-992A-2E98A92AD6CD}"/>
              </a:ext>
            </a:extLst>
          </p:cNvPr>
          <p:cNvGraphicFramePr>
            <a:graphicFrameLocks noChangeAspect="1"/>
          </p:cNvGraphicFramePr>
          <p:nvPr>
            <p:custDataLst>
              <p:tags r:id="rId2"/>
            </p:custDataLst>
            <p:extLst>
              <p:ext uri="{D42A27DB-BD31-4B8C-83A1-F6EECF244321}">
                <p14:modId xmlns:p14="http://schemas.microsoft.com/office/powerpoint/2010/main" val="3844514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0" name="think-cell Slide" r:id="rId22" imgW="371" imgH="371" progId="TCLayout.ActiveDocument.1">
                  <p:embed/>
                </p:oleObj>
              </mc:Choice>
              <mc:Fallback>
                <p:oleObj name="think-cell Slide" r:id="rId22" imgW="371" imgH="371" progId="TCLayout.ActiveDocument.1">
                  <p:embed/>
                  <p:pic>
                    <p:nvPicPr>
                      <p:cNvPr id="20" name="Object 19" hidden="1">
                        <a:extLst>
                          <a:ext uri="{FF2B5EF4-FFF2-40B4-BE49-F238E27FC236}">
                            <a16:creationId xmlns:a16="http://schemas.microsoft.com/office/drawing/2014/main" id="{F83E5912-DA3E-4956-992A-2E98A92AD6CD}"/>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A4CCD8C7-E448-4A0F-B922-1E490598412D}"/>
              </a:ext>
            </a:extLst>
          </p:cNvPr>
          <p:cNvSpPr>
            <a:spLocks noGrp="1"/>
          </p:cNvSpPr>
          <p:nvPr>
            <p:ph type="body" sz="quarter" idx="18"/>
          </p:nvPr>
        </p:nvSpPr>
        <p:spPr/>
        <p:txBody>
          <a:bodyPr/>
          <a:lstStyle/>
          <a:p>
            <a:endParaRPr lang="en-US" dirty="0"/>
          </a:p>
        </p:txBody>
      </p:sp>
      <p:sp>
        <p:nvSpPr>
          <p:cNvPr id="4" name="Text Placeholder 3">
            <a:extLst>
              <a:ext uri="{FF2B5EF4-FFF2-40B4-BE49-F238E27FC236}">
                <a16:creationId xmlns:a16="http://schemas.microsoft.com/office/drawing/2014/main" id="{10F70FDA-3503-4298-9A0B-7761462ED77F}"/>
              </a:ext>
            </a:extLst>
          </p:cNvPr>
          <p:cNvSpPr>
            <a:spLocks noGrp="1"/>
          </p:cNvSpPr>
          <p:nvPr>
            <p:ph type="body" sz="quarter" idx="17"/>
          </p:nvPr>
        </p:nvSpPr>
        <p:spPr/>
        <p:txBody>
          <a:bodyPr/>
          <a:lstStyle/>
          <a:p>
            <a:endParaRPr lang="en-US"/>
          </a:p>
        </p:txBody>
      </p:sp>
      <p:sp>
        <p:nvSpPr>
          <p:cNvPr id="6" name="Title 5">
            <a:extLst>
              <a:ext uri="{FF2B5EF4-FFF2-40B4-BE49-F238E27FC236}">
                <a16:creationId xmlns:a16="http://schemas.microsoft.com/office/drawing/2014/main" id="{EB13652A-FD56-40A5-80B0-D5F0DDFEE419}"/>
              </a:ext>
            </a:extLst>
          </p:cNvPr>
          <p:cNvSpPr>
            <a:spLocks noGrp="1"/>
          </p:cNvSpPr>
          <p:nvPr>
            <p:ph type="title"/>
          </p:nvPr>
        </p:nvSpPr>
        <p:spPr/>
        <p:txBody>
          <a:bodyPr vert="horz"/>
          <a:lstStyle/>
          <a:p>
            <a:r>
              <a:rPr lang="cs-CZ" dirty="0"/>
              <a:t>Na rozdíl od pozitivního výhledu v oblasti domácích plateb je útrata zahraničních návštěvníků stále hluboko pod rokem 2019</a:t>
            </a:r>
            <a:endParaRPr lang="en-US" dirty="0"/>
          </a:p>
        </p:txBody>
      </p:sp>
      <p:sp>
        <p:nvSpPr>
          <p:cNvPr id="8" name="Rectangle 7">
            <a:extLst>
              <a:ext uri="{FF2B5EF4-FFF2-40B4-BE49-F238E27FC236}">
                <a16:creationId xmlns:a16="http://schemas.microsoft.com/office/drawing/2014/main" id="{ECCB09E8-06FC-4D35-A9E8-EB923BC9792F}"/>
              </a:ext>
            </a:extLst>
          </p:cNvPr>
          <p:cNvSpPr/>
          <p:nvPr/>
        </p:nvSpPr>
        <p:spPr bwMode="gray">
          <a:xfrm>
            <a:off x="5797303" y="1760051"/>
            <a:ext cx="2882804" cy="128338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b="1" dirty="0">
                <a:solidFill>
                  <a:schemeClr val="tx1"/>
                </a:solidFill>
              </a:rPr>
              <a:t>Odložená spotřeba, </a:t>
            </a:r>
            <a:r>
              <a:rPr lang="cs-CZ" sz="1400" dirty="0">
                <a:solidFill>
                  <a:schemeClr val="tx1"/>
                </a:solidFill>
              </a:rPr>
              <a:t>změna spotřebitelského </a:t>
            </a:r>
            <a:r>
              <a:rPr lang="cs-CZ" sz="1400" b="1" dirty="0">
                <a:solidFill>
                  <a:schemeClr val="tx1"/>
                </a:solidFill>
              </a:rPr>
              <a:t>chování</a:t>
            </a:r>
            <a:r>
              <a:rPr lang="cs-CZ" sz="1400" dirty="0">
                <a:solidFill>
                  <a:schemeClr val="tx1"/>
                </a:solidFill>
              </a:rPr>
              <a:t> a </a:t>
            </a:r>
            <a:r>
              <a:rPr lang="cs-CZ" sz="1400" b="1" dirty="0">
                <a:solidFill>
                  <a:schemeClr val="tx1"/>
                </a:solidFill>
              </a:rPr>
              <a:t>inflace</a:t>
            </a:r>
            <a:r>
              <a:rPr lang="cs-CZ" sz="1400" dirty="0">
                <a:solidFill>
                  <a:schemeClr val="tx1"/>
                </a:solidFill>
              </a:rPr>
              <a:t> způsobují velmi rychlou obnovu domácích útrat po zrušení restrikcí z let 2020 a 2021</a:t>
            </a:r>
            <a:endParaRPr lang="en-US" sz="1400" dirty="0">
              <a:solidFill>
                <a:schemeClr val="tx1"/>
              </a:solidFill>
            </a:endParaRPr>
          </a:p>
        </p:txBody>
      </p:sp>
      <p:sp>
        <p:nvSpPr>
          <p:cNvPr id="9" name="Rectangle 8">
            <a:extLst>
              <a:ext uri="{FF2B5EF4-FFF2-40B4-BE49-F238E27FC236}">
                <a16:creationId xmlns:a16="http://schemas.microsoft.com/office/drawing/2014/main" id="{9846097E-91BE-48C9-80C8-400EFD62EA12}"/>
              </a:ext>
            </a:extLst>
          </p:cNvPr>
          <p:cNvSpPr/>
          <p:nvPr/>
        </p:nvSpPr>
        <p:spPr bwMode="gray">
          <a:xfrm>
            <a:off x="5797303" y="3172351"/>
            <a:ext cx="2882804" cy="128338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Obnova </a:t>
            </a:r>
            <a:r>
              <a:rPr lang="cs-CZ" sz="1400" b="1" dirty="0">
                <a:solidFill>
                  <a:schemeClr val="tx1"/>
                </a:solidFill>
              </a:rPr>
              <a:t>zahraničních</a:t>
            </a:r>
            <a:r>
              <a:rPr lang="cs-CZ" sz="1400" dirty="0">
                <a:solidFill>
                  <a:schemeClr val="tx1"/>
                </a:solidFill>
              </a:rPr>
              <a:t> útrat je </a:t>
            </a:r>
            <a:r>
              <a:rPr lang="cs-CZ" sz="1400" b="1" dirty="0">
                <a:solidFill>
                  <a:schemeClr val="tx1"/>
                </a:solidFill>
              </a:rPr>
              <a:t>výrazně pomalejší </a:t>
            </a:r>
            <a:r>
              <a:rPr lang="cs-CZ" sz="1400" dirty="0">
                <a:solidFill>
                  <a:schemeClr val="tx1"/>
                </a:solidFill>
              </a:rPr>
              <a:t>vzhledem k její závislosti na mnoha dalších externích faktorech</a:t>
            </a:r>
            <a:endParaRPr lang="en-US" sz="1400" b="1" dirty="0">
              <a:solidFill>
                <a:schemeClr val="tx1"/>
              </a:solidFill>
            </a:endParaRPr>
          </a:p>
        </p:txBody>
      </p:sp>
      <p:sp>
        <p:nvSpPr>
          <p:cNvPr id="11" name="Rectangle 10">
            <a:extLst>
              <a:ext uri="{FF2B5EF4-FFF2-40B4-BE49-F238E27FC236}">
                <a16:creationId xmlns:a16="http://schemas.microsoft.com/office/drawing/2014/main" id="{44828BEC-8048-4050-B835-DE41F99477BE}"/>
              </a:ext>
            </a:extLst>
          </p:cNvPr>
          <p:cNvSpPr/>
          <p:nvPr/>
        </p:nvSpPr>
        <p:spPr bwMode="gray">
          <a:xfrm>
            <a:off x="428590" y="1127633"/>
            <a:ext cx="1994570" cy="4321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Bef>
                <a:spcPct val="0"/>
              </a:spcBef>
              <a:spcAft>
                <a:spcPct val="0"/>
              </a:spcAft>
            </a:pPr>
            <a:r>
              <a:rPr lang="cs-CZ" sz="1200" b="1" dirty="0">
                <a:solidFill>
                  <a:schemeClr val="tx1"/>
                </a:solidFill>
              </a:rPr>
              <a:t>Obnova domácích útrat v ČR</a:t>
            </a:r>
            <a:endParaRPr lang="en-US" sz="1200" dirty="0">
              <a:solidFill>
                <a:schemeClr val="tx1"/>
              </a:solidFill>
            </a:endParaRPr>
          </a:p>
        </p:txBody>
      </p:sp>
      <p:sp>
        <p:nvSpPr>
          <p:cNvPr id="14" name="Rectangle 13">
            <a:extLst>
              <a:ext uri="{FF2B5EF4-FFF2-40B4-BE49-F238E27FC236}">
                <a16:creationId xmlns:a16="http://schemas.microsoft.com/office/drawing/2014/main" id="{4990AF39-5F1D-41FF-ACD2-50C61222297C}"/>
              </a:ext>
            </a:extLst>
          </p:cNvPr>
          <p:cNvSpPr/>
          <p:nvPr/>
        </p:nvSpPr>
        <p:spPr bwMode="gray">
          <a:xfrm>
            <a:off x="3263900" y="1127633"/>
            <a:ext cx="2292350" cy="4321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Bef>
                <a:spcPct val="0"/>
              </a:spcBef>
              <a:spcAft>
                <a:spcPct val="0"/>
              </a:spcAft>
            </a:pPr>
            <a:r>
              <a:rPr lang="cs-CZ" sz="1200" b="1" dirty="0">
                <a:solidFill>
                  <a:schemeClr val="tx1"/>
                </a:solidFill>
              </a:rPr>
              <a:t>Obnova mezinárodních útrat v Praze</a:t>
            </a:r>
            <a:endParaRPr lang="en-US" sz="1200" dirty="0">
              <a:solidFill>
                <a:schemeClr val="tx1"/>
              </a:solidFill>
            </a:endParaRPr>
          </a:p>
        </p:txBody>
      </p:sp>
      <p:cxnSp>
        <p:nvCxnSpPr>
          <p:cNvPr id="16" name="Straight Connector 15">
            <a:extLst>
              <a:ext uri="{FF2B5EF4-FFF2-40B4-BE49-F238E27FC236}">
                <a16:creationId xmlns:a16="http://schemas.microsoft.com/office/drawing/2014/main" id="{73D8B076-A236-4FE7-8667-697ECFFF0334}"/>
              </a:ext>
            </a:extLst>
          </p:cNvPr>
          <p:cNvCxnSpPr>
            <a:cxnSpLocks/>
          </p:cNvCxnSpPr>
          <p:nvPr/>
        </p:nvCxnSpPr>
        <p:spPr bwMode="gray">
          <a:xfrm rot="5400000">
            <a:off x="5238818" y="2426392"/>
            <a:ext cx="1097280" cy="0"/>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4AE98C-7028-414E-BA10-638F5BBA15A4}"/>
              </a:ext>
            </a:extLst>
          </p:cNvPr>
          <p:cNvCxnSpPr>
            <a:cxnSpLocks/>
          </p:cNvCxnSpPr>
          <p:nvPr/>
        </p:nvCxnSpPr>
        <p:spPr bwMode="gray">
          <a:xfrm rot="5400000">
            <a:off x="5238818" y="3855141"/>
            <a:ext cx="1097280" cy="0"/>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graphicFrame>
        <p:nvGraphicFramePr>
          <p:cNvPr id="57" name="Chart 56">
            <a:extLst>
              <a:ext uri="{FF2B5EF4-FFF2-40B4-BE49-F238E27FC236}">
                <a16:creationId xmlns:a16="http://schemas.microsoft.com/office/drawing/2014/main" id="{02B47476-8DEB-4AA2-99EE-0F51C328EA81}"/>
              </a:ext>
            </a:extLst>
          </p:cNvPr>
          <p:cNvGraphicFramePr/>
          <p:nvPr>
            <p:custDataLst>
              <p:tags r:id="rId3"/>
            </p:custDataLst>
            <p:extLst>
              <p:ext uri="{D42A27DB-BD31-4B8C-83A1-F6EECF244321}">
                <p14:modId xmlns:p14="http://schemas.microsoft.com/office/powerpoint/2010/main" val="95280570"/>
              </p:ext>
            </p:extLst>
          </p:nvPr>
        </p:nvGraphicFramePr>
        <p:xfrm>
          <a:off x="3263900" y="2692400"/>
          <a:ext cx="2292350" cy="1550988"/>
        </p:xfrm>
        <a:graphic>
          <a:graphicData uri="http://schemas.openxmlformats.org/drawingml/2006/chart">
            <c:chart xmlns:c="http://schemas.openxmlformats.org/drawingml/2006/chart" xmlns:r="http://schemas.openxmlformats.org/officeDocument/2006/relationships" r:id="rId24"/>
          </a:graphicData>
        </a:graphic>
      </p:graphicFrame>
      <p:sp>
        <p:nvSpPr>
          <p:cNvPr id="22" name="Text Placeholder 2">
            <a:extLst>
              <a:ext uri="{FF2B5EF4-FFF2-40B4-BE49-F238E27FC236}">
                <a16:creationId xmlns:a16="http://schemas.microsoft.com/office/drawing/2014/main" id="{88831ABD-BCBE-4018-B1E7-27B97DFD7D54}"/>
              </a:ext>
            </a:extLst>
          </p:cNvPr>
          <p:cNvSpPr>
            <a:spLocks noGrp="1"/>
          </p:cNvSpPr>
          <p:nvPr>
            <p:custDataLst>
              <p:tags r:id="rId4"/>
            </p:custDataLst>
          </p:nvPr>
        </p:nvSpPr>
        <p:spPr bwMode="gray">
          <a:xfrm>
            <a:off x="3911600" y="3527425"/>
            <a:ext cx="312738"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spcBef>
                <a:spcPct val="0"/>
              </a:spcBef>
              <a:spcAft>
                <a:spcPct val="0"/>
              </a:spcAft>
              <a:buNone/>
            </a:pPr>
            <a:fld id="{CB67E0CB-9364-4EA8-8D61-98CE12825B35}" type="datetime'''3''''''''''''''''''''''''''''''''''''3%'''">
              <a:rPr lang="en-US" altLang="en-US" sz="1100" smtClean="0"/>
              <a:pPr/>
              <a:t>33%</a:t>
            </a:fld>
            <a:endParaRPr lang="en-US" sz="1100" dirty="0"/>
          </a:p>
        </p:txBody>
      </p:sp>
      <p:sp>
        <p:nvSpPr>
          <p:cNvPr id="15" name="Text Placeholder 2">
            <a:extLst>
              <a:ext uri="{FF2B5EF4-FFF2-40B4-BE49-F238E27FC236}">
                <a16:creationId xmlns:a16="http://schemas.microsoft.com/office/drawing/2014/main" id="{251D6FA5-29F0-49CB-8FD2-A4BE6BBC3132}"/>
              </a:ext>
            </a:extLst>
          </p:cNvPr>
          <p:cNvSpPr>
            <a:spLocks noGrp="1"/>
          </p:cNvSpPr>
          <p:nvPr>
            <p:custDataLst>
              <p:tags r:id="rId5"/>
            </p:custDataLst>
          </p:nvPr>
        </p:nvSpPr>
        <p:spPr bwMode="auto">
          <a:xfrm>
            <a:off x="3636963" y="4206875"/>
            <a:ext cx="47942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spcBef>
                <a:spcPct val="0"/>
              </a:spcBef>
              <a:spcAft>
                <a:spcPct val="0"/>
              </a:spcAft>
              <a:buNone/>
            </a:pPr>
            <a:r>
              <a:rPr lang="cs-CZ" altLang="en-US" sz="1100" dirty="0"/>
              <a:t>Celý rok</a:t>
            </a:r>
            <a:endParaRPr lang="en-US" sz="1100" dirty="0"/>
          </a:p>
        </p:txBody>
      </p:sp>
      <p:sp>
        <p:nvSpPr>
          <p:cNvPr id="24" name="Text Placeholder 2">
            <a:extLst>
              <a:ext uri="{FF2B5EF4-FFF2-40B4-BE49-F238E27FC236}">
                <a16:creationId xmlns:a16="http://schemas.microsoft.com/office/drawing/2014/main" id="{393F87A7-FEB5-4490-B6BB-A9416BA35AA4}"/>
              </a:ext>
            </a:extLst>
          </p:cNvPr>
          <p:cNvSpPr>
            <a:spLocks noGrp="1"/>
          </p:cNvSpPr>
          <p:nvPr>
            <p:custDataLst>
              <p:tags r:id="rId6"/>
            </p:custDataLst>
          </p:nvPr>
        </p:nvSpPr>
        <p:spPr bwMode="gray">
          <a:xfrm>
            <a:off x="4975225" y="3249613"/>
            <a:ext cx="312738"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spcBef>
                <a:spcPct val="0"/>
              </a:spcBef>
              <a:spcAft>
                <a:spcPct val="0"/>
              </a:spcAft>
              <a:buNone/>
            </a:pPr>
            <a:fld id="{C2171BDF-A3DE-432A-BBA6-B9A5102834AB}" type="datetime'''5''''''''''''''''''''''''''''''3''''''%'''''''''''''''''''''">
              <a:rPr lang="en-US" altLang="en-US" sz="1100" smtClean="0"/>
              <a:pPr/>
              <a:t>53%</a:t>
            </a:fld>
            <a:endParaRPr lang="en-US" sz="1100" dirty="0"/>
          </a:p>
        </p:txBody>
      </p:sp>
      <p:sp>
        <p:nvSpPr>
          <p:cNvPr id="19" name="Text Placeholder 2">
            <a:extLst>
              <a:ext uri="{FF2B5EF4-FFF2-40B4-BE49-F238E27FC236}">
                <a16:creationId xmlns:a16="http://schemas.microsoft.com/office/drawing/2014/main" id="{3F5241F0-8641-49B7-93E2-64A18E25D807}"/>
              </a:ext>
            </a:extLst>
          </p:cNvPr>
          <p:cNvSpPr>
            <a:spLocks noGrp="1"/>
          </p:cNvSpPr>
          <p:nvPr>
            <p:custDataLst>
              <p:tags r:id="rId7"/>
            </p:custDataLst>
          </p:nvPr>
        </p:nvSpPr>
        <p:spPr bwMode="gray">
          <a:xfrm>
            <a:off x="4556125" y="2598738"/>
            <a:ext cx="39052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spcBef>
                <a:spcPct val="0"/>
              </a:spcBef>
              <a:spcAft>
                <a:spcPct val="0"/>
              </a:spcAft>
              <a:buNone/>
            </a:pPr>
            <a:fld id="{43EB3B2B-DFB3-4AAD-A26A-32B390D1CDB5}" type="datetime'''10''''''''''''''''''''''''''''''''0%'''''">
              <a:rPr lang="en-US" altLang="en-US" sz="1100" smtClean="0"/>
              <a:pPr/>
              <a:t>100%</a:t>
            </a:fld>
            <a:endParaRPr lang="en-US" sz="1100" dirty="0"/>
          </a:p>
        </p:txBody>
      </p:sp>
      <p:sp>
        <p:nvSpPr>
          <p:cNvPr id="21" name="Text Placeholder 2">
            <a:extLst>
              <a:ext uri="{FF2B5EF4-FFF2-40B4-BE49-F238E27FC236}">
                <a16:creationId xmlns:a16="http://schemas.microsoft.com/office/drawing/2014/main" id="{B43FED85-F77B-4949-B7FA-0EFFBC7B7260}"/>
              </a:ext>
            </a:extLst>
          </p:cNvPr>
          <p:cNvSpPr>
            <a:spLocks noGrp="1"/>
          </p:cNvSpPr>
          <p:nvPr>
            <p:custDataLst>
              <p:tags r:id="rId8"/>
            </p:custDataLst>
          </p:nvPr>
        </p:nvSpPr>
        <p:spPr bwMode="auto">
          <a:xfrm>
            <a:off x="4845050" y="4206875"/>
            <a:ext cx="192088"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spcBef>
                <a:spcPct val="0"/>
              </a:spcBef>
              <a:spcAft>
                <a:spcPct val="0"/>
              </a:spcAft>
              <a:buNone/>
            </a:pPr>
            <a:fld id="{DD41FB69-7E03-4E42-9A4E-95D8444B5B2D}" type="datetime'Q''''''''''''''''''''''''''''''''4'">
              <a:rPr lang="en-US" altLang="en-US" sz="1100" smtClean="0"/>
              <a:pPr/>
              <a:t>Q4</a:t>
            </a:fld>
            <a:endParaRPr lang="en-US" sz="1100" dirty="0"/>
          </a:p>
        </p:txBody>
      </p:sp>
      <p:sp>
        <p:nvSpPr>
          <p:cNvPr id="23" name="Text Placeholder 2">
            <a:extLst>
              <a:ext uri="{FF2B5EF4-FFF2-40B4-BE49-F238E27FC236}">
                <a16:creationId xmlns:a16="http://schemas.microsoft.com/office/drawing/2014/main" id="{6FAB54CE-123B-476C-AC3C-E418F7035C9D}"/>
              </a:ext>
            </a:extLst>
          </p:cNvPr>
          <p:cNvSpPr>
            <a:spLocks noGrp="1"/>
          </p:cNvSpPr>
          <p:nvPr>
            <p:custDataLst>
              <p:tags r:id="rId9"/>
            </p:custDataLst>
          </p:nvPr>
        </p:nvSpPr>
        <p:spPr bwMode="gray">
          <a:xfrm>
            <a:off x="3492500" y="2598738"/>
            <a:ext cx="39052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spcBef>
                <a:spcPct val="0"/>
              </a:spcBef>
              <a:spcAft>
                <a:spcPct val="0"/>
              </a:spcAft>
              <a:buNone/>
            </a:pPr>
            <a:fld id="{F8B80323-ADBE-4B9F-A594-A8B10DF28610}" type="datetime'''''''''''''1''''0''''''''''''''''''0''''''''''''''''''%'''">
              <a:rPr lang="en-US" altLang="en-US" sz="1100" smtClean="0"/>
              <a:pPr/>
              <a:t>100%</a:t>
            </a:fld>
            <a:endParaRPr lang="en-US" sz="1100" dirty="0"/>
          </a:p>
        </p:txBody>
      </p:sp>
      <p:sp>
        <p:nvSpPr>
          <p:cNvPr id="25" name="Rectangle 24">
            <a:extLst>
              <a:ext uri="{FF2B5EF4-FFF2-40B4-BE49-F238E27FC236}">
                <a16:creationId xmlns:a16="http://schemas.microsoft.com/office/drawing/2014/main" id="{08C42981-ACDA-4753-A2FE-00E23E5BE175}"/>
              </a:ext>
            </a:extLst>
          </p:cNvPr>
          <p:cNvSpPr/>
          <p:nvPr>
            <p:custDataLst>
              <p:tags r:id="rId10"/>
            </p:custDataLst>
          </p:nvPr>
        </p:nvSpPr>
        <p:spPr bwMode="auto">
          <a:xfrm>
            <a:off x="492124" y="1663700"/>
            <a:ext cx="196850" cy="147638"/>
          </a:xfrm>
          <a:prstGeom prst="rect">
            <a:avLst/>
          </a:prstGeom>
          <a:solidFill>
            <a:srgbClr val="C0C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 name="Rectangle 25">
            <a:extLst>
              <a:ext uri="{FF2B5EF4-FFF2-40B4-BE49-F238E27FC236}">
                <a16:creationId xmlns:a16="http://schemas.microsoft.com/office/drawing/2014/main" id="{5DE51F70-42FC-4F33-9755-E1E6BFD28F65}"/>
              </a:ext>
            </a:extLst>
          </p:cNvPr>
          <p:cNvSpPr/>
          <p:nvPr>
            <p:custDataLst>
              <p:tags r:id="rId11"/>
            </p:custDataLst>
          </p:nvPr>
        </p:nvSpPr>
        <p:spPr bwMode="auto">
          <a:xfrm>
            <a:off x="1152525" y="1663700"/>
            <a:ext cx="196850" cy="14763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Text Placeholder 2">
            <a:extLst>
              <a:ext uri="{FF2B5EF4-FFF2-40B4-BE49-F238E27FC236}">
                <a16:creationId xmlns:a16="http://schemas.microsoft.com/office/drawing/2014/main" id="{A4D75221-5859-4EA8-805D-775C18941218}"/>
              </a:ext>
            </a:extLst>
          </p:cNvPr>
          <p:cNvSpPr>
            <a:spLocks noGrp="1"/>
          </p:cNvSpPr>
          <p:nvPr>
            <p:custDataLst>
              <p:tags r:id="rId12"/>
            </p:custDataLst>
          </p:nvPr>
        </p:nvSpPr>
        <p:spPr bwMode="auto">
          <a:xfrm>
            <a:off x="739775" y="1671638"/>
            <a:ext cx="311150"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spcBef>
                <a:spcPct val="0"/>
              </a:spcBef>
              <a:spcAft>
                <a:spcPct val="0"/>
              </a:spcAft>
              <a:buNone/>
            </a:pPr>
            <a:fld id="{8F04D157-E2E8-48B3-91C1-5A85D57C0FF8}" type="datetime'''''''''''''''''''2''''''''''0''''''''''''''''''1''9'''">
              <a:rPr lang="en-US" altLang="en-US" sz="1100" smtClean="0"/>
              <a:pPr/>
              <a:t>2019</a:t>
            </a:fld>
            <a:endParaRPr lang="en-US" sz="1100" dirty="0"/>
          </a:p>
        </p:txBody>
      </p:sp>
      <p:sp>
        <p:nvSpPr>
          <p:cNvPr id="27" name="Text Placeholder 2">
            <a:extLst>
              <a:ext uri="{FF2B5EF4-FFF2-40B4-BE49-F238E27FC236}">
                <a16:creationId xmlns:a16="http://schemas.microsoft.com/office/drawing/2014/main" id="{58F5EA49-9394-43C4-A35D-2B1530531607}"/>
              </a:ext>
            </a:extLst>
          </p:cNvPr>
          <p:cNvSpPr>
            <a:spLocks noGrp="1"/>
          </p:cNvSpPr>
          <p:nvPr>
            <p:custDataLst>
              <p:tags r:id="rId13"/>
            </p:custDataLst>
          </p:nvPr>
        </p:nvSpPr>
        <p:spPr bwMode="auto">
          <a:xfrm>
            <a:off x="1400175" y="1671638"/>
            <a:ext cx="311150"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spcBef>
                <a:spcPct val="0"/>
              </a:spcBef>
              <a:spcAft>
                <a:spcPct val="0"/>
              </a:spcAft>
              <a:buNone/>
            </a:pPr>
            <a:fld id="{2E4BD4B2-C715-4D7E-B725-4B7D345C557C}" type="datetime'''''2''''0''''''''2''''''1'''''''''''''''''''''''''">
              <a:rPr lang="en-US" altLang="en-US" sz="1100" smtClean="0"/>
              <a:pPr/>
              <a:t>2021</a:t>
            </a:fld>
            <a:endParaRPr lang="en-US" sz="1100" dirty="0"/>
          </a:p>
        </p:txBody>
      </p:sp>
      <p:graphicFrame>
        <p:nvGraphicFramePr>
          <p:cNvPr id="55" name="Chart 54">
            <a:extLst>
              <a:ext uri="{FF2B5EF4-FFF2-40B4-BE49-F238E27FC236}">
                <a16:creationId xmlns:a16="http://schemas.microsoft.com/office/drawing/2014/main" id="{3423B0D9-7CDD-4FF6-8D11-9E90B45F7937}"/>
              </a:ext>
            </a:extLst>
          </p:cNvPr>
          <p:cNvGraphicFramePr/>
          <p:nvPr>
            <p:custDataLst>
              <p:tags r:id="rId14"/>
            </p:custDataLst>
            <p:extLst>
              <p:ext uri="{D42A27DB-BD31-4B8C-83A1-F6EECF244321}">
                <p14:modId xmlns:p14="http://schemas.microsoft.com/office/powerpoint/2010/main" val="3274044361"/>
              </p:ext>
            </p:extLst>
          </p:nvPr>
        </p:nvGraphicFramePr>
        <p:xfrm>
          <a:off x="357188" y="2187575"/>
          <a:ext cx="2387600" cy="2055813"/>
        </p:xfrm>
        <a:graphic>
          <a:graphicData uri="http://schemas.openxmlformats.org/drawingml/2006/chart">
            <c:chart xmlns:c="http://schemas.openxmlformats.org/drawingml/2006/chart" xmlns:r="http://schemas.openxmlformats.org/officeDocument/2006/relationships" r:id="rId25"/>
          </a:graphicData>
        </a:graphic>
      </p:graphicFrame>
      <p:sp>
        <p:nvSpPr>
          <p:cNvPr id="31" name="Text Placeholder 2">
            <a:extLst>
              <a:ext uri="{FF2B5EF4-FFF2-40B4-BE49-F238E27FC236}">
                <a16:creationId xmlns:a16="http://schemas.microsoft.com/office/drawing/2014/main" id="{F3E6E200-CC15-4C75-AFD6-1CFABD2AE418}"/>
              </a:ext>
            </a:extLst>
          </p:cNvPr>
          <p:cNvSpPr>
            <a:spLocks noGrp="1"/>
          </p:cNvSpPr>
          <p:nvPr>
            <p:custDataLst>
              <p:tags r:id="rId15"/>
            </p:custDataLst>
          </p:nvPr>
        </p:nvSpPr>
        <p:spPr bwMode="gray">
          <a:xfrm>
            <a:off x="998538" y="2093913"/>
            <a:ext cx="39052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spcBef>
                <a:spcPct val="0"/>
              </a:spcBef>
              <a:spcAft>
                <a:spcPct val="0"/>
              </a:spcAft>
              <a:buNone/>
            </a:pPr>
            <a:fld id="{343177C1-7A07-46A0-9B97-5E2A6C1DF701}" type="datetime'''''''''''''1''''''''''''''''3''''''''2''%'''''''''''''''''">
              <a:rPr lang="en-US" altLang="en-US" sz="1100" smtClean="0"/>
              <a:pPr/>
              <a:t>132%</a:t>
            </a:fld>
            <a:endParaRPr lang="en-US" sz="1100" dirty="0"/>
          </a:p>
        </p:txBody>
      </p:sp>
      <p:sp>
        <p:nvSpPr>
          <p:cNvPr id="30" name="Text Placeholder 2">
            <a:extLst>
              <a:ext uri="{FF2B5EF4-FFF2-40B4-BE49-F238E27FC236}">
                <a16:creationId xmlns:a16="http://schemas.microsoft.com/office/drawing/2014/main" id="{BFAD28E3-7D3D-4BA9-A284-4F4F2DA650E0}"/>
              </a:ext>
            </a:extLst>
          </p:cNvPr>
          <p:cNvSpPr>
            <a:spLocks noGrp="1"/>
          </p:cNvSpPr>
          <p:nvPr>
            <p:custDataLst>
              <p:tags r:id="rId16"/>
            </p:custDataLst>
          </p:nvPr>
        </p:nvSpPr>
        <p:spPr bwMode="gray">
          <a:xfrm>
            <a:off x="2109788" y="2093913"/>
            <a:ext cx="39052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spcBef>
                <a:spcPct val="0"/>
              </a:spcBef>
              <a:spcAft>
                <a:spcPct val="0"/>
              </a:spcAft>
              <a:buNone/>
            </a:pPr>
            <a:fld id="{717987D0-BDD4-43C2-AA47-13E5C8398A1F}" type="datetime'''''''''''''''''''1''''''''''''''32''''''''''''''''''''''%'''">
              <a:rPr lang="en-US" altLang="en-US" sz="1100" smtClean="0"/>
              <a:pPr/>
              <a:t>132%</a:t>
            </a:fld>
            <a:endParaRPr lang="en-US" sz="1100" dirty="0"/>
          </a:p>
        </p:txBody>
      </p:sp>
      <p:sp>
        <p:nvSpPr>
          <p:cNvPr id="35" name="Text Placeholder 2">
            <a:extLst>
              <a:ext uri="{FF2B5EF4-FFF2-40B4-BE49-F238E27FC236}">
                <a16:creationId xmlns:a16="http://schemas.microsoft.com/office/drawing/2014/main" id="{9B3886C3-F048-4242-9C51-8F109EDA6FAE}"/>
              </a:ext>
            </a:extLst>
          </p:cNvPr>
          <p:cNvSpPr>
            <a:spLocks noGrp="1"/>
          </p:cNvSpPr>
          <p:nvPr>
            <p:custDataLst>
              <p:tags r:id="rId17"/>
            </p:custDataLst>
          </p:nvPr>
        </p:nvSpPr>
        <p:spPr bwMode="gray">
          <a:xfrm>
            <a:off x="1712913" y="2552700"/>
            <a:ext cx="39052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spcBef>
                <a:spcPct val="0"/>
              </a:spcBef>
              <a:spcAft>
                <a:spcPct val="0"/>
              </a:spcAft>
              <a:buNone/>
            </a:pPr>
            <a:fld id="{5B245950-4B59-4773-B370-FB09365099AB}" type="datetime'''''''''1''''''''''0''''0''''%'''''''''''''''">
              <a:rPr lang="en-US" altLang="en-US" sz="1100" smtClean="0"/>
              <a:pPr/>
              <a:t>100%</a:t>
            </a:fld>
            <a:endParaRPr lang="en-US" sz="1100" dirty="0"/>
          </a:p>
        </p:txBody>
      </p:sp>
      <p:sp>
        <p:nvSpPr>
          <p:cNvPr id="32" name="Text Placeholder 2">
            <a:extLst>
              <a:ext uri="{FF2B5EF4-FFF2-40B4-BE49-F238E27FC236}">
                <a16:creationId xmlns:a16="http://schemas.microsoft.com/office/drawing/2014/main" id="{D713432C-BF84-4D61-BB6B-9DBD41BD7EB8}"/>
              </a:ext>
            </a:extLst>
          </p:cNvPr>
          <p:cNvSpPr>
            <a:spLocks noGrp="1"/>
          </p:cNvSpPr>
          <p:nvPr>
            <p:custDataLst>
              <p:tags r:id="rId18"/>
            </p:custDataLst>
          </p:nvPr>
        </p:nvSpPr>
        <p:spPr bwMode="auto">
          <a:xfrm>
            <a:off x="2011363" y="4206875"/>
            <a:ext cx="192088"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spcBef>
                <a:spcPct val="0"/>
              </a:spcBef>
              <a:spcAft>
                <a:spcPct val="0"/>
              </a:spcAft>
              <a:buNone/>
            </a:pPr>
            <a:fld id="{B7510B5F-09CB-460F-BD5F-401CD0397E7D}" type="datetime'''''''''''''''''''''''''Q''''''''''''''''''''''''4'''''''''''">
              <a:rPr lang="en-US" altLang="en-US" sz="1100" smtClean="0"/>
              <a:pPr/>
              <a:t>Q4</a:t>
            </a:fld>
            <a:endParaRPr lang="en-US" sz="1100" dirty="0"/>
          </a:p>
        </p:txBody>
      </p:sp>
      <p:sp>
        <p:nvSpPr>
          <p:cNvPr id="33" name="Text Placeholder 2">
            <a:extLst>
              <a:ext uri="{FF2B5EF4-FFF2-40B4-BE49-F238E27FC236}">
                <a16:creationId xmlns:a16="http://schemas.microsoft.com/office/drawing/2014/main" id="{95DF55CA-029E-4509-8A6E-7162A7FC2934}"/>
              </a:ext>
            </a:extLst>
          </p:cNvPr>
          <p:cNvSpPr>
            <a:spLocks noGrp="1"/>
          </p:cNvSpPr>
          <p:nvPr>
            <p:custDataLst>
              <p:tags r:id="rId19"/>
            </p:custDataLst>
          </p:nvPr>
        </p:nvSpPr>
        <p:spPr bwMode="auto">
          <a:xfrm>
            <a:off x="755650" y="4206875"/>
            <a:ext cx="47942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spcBef>
                <a:spcPct val="0"/>
              </a:spcBef>
              <a:spcAft>
                <a:spcPct val="0"/>
              </a:spcAft>
              <a:buNone/>
            </a:pPr>
            <a:r>
              <a:rPr lang="en-US" altLang="en-US" sz="1100" dirty="0" err="1"/>
              <a:t>Cel</a:t>
            </a:r>
            <a:r>
              <a:rPr lang="cs-CZ" altLang="en-US" sz="1100" dirty="0"/>
              <a:t>ý rok</a:t>
            </a:r>
            <a:endParaRPr lang="en-US" sz="1100" dirty="0"/>
          </a:p>
        </p:txBody>
      </p:sp>
      <p:sp>
        <p:nvSpPr>
          <p:cNvPr id="34" name="Text Placeholder 2">
            <a:extLst>
              <a:ext uri="{FF2B5EF4-FFF2-40B4-BE49-F238E27FC236}">
                <a16:creationId xmlns:a16="http://schemas.microsoft.com/office/drawing/2014/main" id="{70B64156-A86C-49C8-BAD0-C0564B166945}"/>
              </a:ext>
            </a:extLst>
          </p:cNvPr>
          <p:cNvSpPr>
            <a:spLocks noGrp="1"/>
          </p:cNvSpPr>
          <p:nvPr>
            <p:custDataLst>
              <p:tags r:id="rId20"/>
            </p:custDataLst>
          </p:nvPr>
        </p:nvSpPr>
        <p:spPr bwMode="gray">
          <a:xfrm>
            <a:off x="601663" y="2552700"/>
            <a:ext cx="390525" cy="150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115885" indent="-115885" algn="l" defTabSz="685783" rtl="0" eaLnBrk="1" latinLnBrk="0" hangingPunct="1">
              <a:lnSpc>
                <a:spcPct val="90000"/>
              </a:lnSpc>
              <a:spcBef>
                <a:spcPts val="1200"/>
              </a:spcBef>
              <a:buFont typeface="Mark Offc For MC" panose="020B0504020101010102" pitchFamily="34" charset="0"/>
              <a:buChar char="•"/>
              <a:defRPr sz="1600" kern="1200">
                <a:solidFill>
                  <a:schemeClr val="tx1"/>
                </a:solidFill>
                <a:latin typeface="+mn-lt"/>
                <a:ea typeface="+mn-ea"/>
                <a:cs typeface="+mn-cs"/>
              </a:defRPr>
            </a:lvl1pPr>
            <a:lvl2pPr marL="287331" indent="-139697" algn="l" defTabSz="685783" rtl="0" eaLnBrk="1" latinLnBrk="0" hangingPunct="1">
              <a:lnSpc>
                <a:spcPct val="90000"/>
              </a:lnSpc>
              <a:spcBef>
                <a:spcPts val="200"/>
              </a:spcBef>
              <a:buFont typeface="Mark Offc For MC" panose="020B0504020101010102" pitchFamily="34" charset="0"/>
              <a:buChar char="–"/>
              <a:defRPr sz="1400" kern="1200">
                <a:solidFill>
                  <a:schemeClr val="tx1"/>
                </a:solidFill>
                <a:latin typeface="+mn-lt"/>
                <a:ea typeface="+mn-ea"/>
                <a:cs typeface="+mn-cs"/>
              </a:defRPr>
            </a:lvl2pPr>
            <a:lvl3pPr marL="403215" indent="-115885"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3pPr>
            <a:lvl4pPr marL="568311" indent="-133347" algn="l" defTabSz="685783" rtl="0" eaLnBrk="1" latinLnBrk="0" hangingPunct="1">
              <a:lnSpc>
                <a:spcPct val="90000"/>
              </a:lnSpc>
              <a:spcBef>
                <a:spcPts val="300"/>
              </a:spcBef>
              <a:buFont typeface="Mark Offc For MC" panose="020B0504020101010102" pitchFamily="34" charset="0"/>
              <a:buChar char="–"/>
              <a:defRPr sz="1100" kern="1200">
                <a:solidFill>
                  <a:schemeClr val="tx1"/>
                </a:solidFill>
                <a:latin typeface="+mn-lt"/>
                <a:ea typeface="+mn-ea"/>
                <a:cs typeface="+mn-cs"/>
              </a:defRPr>
            </a:lvl4pPr>
            <a:lvl5pPr marL="684196" indent="-115885" algn="l" defTabSz="685783" rtl="0" eaLnBrk="1" latinLnBrk="0" hangingPunct="1">
              <a:lnSpc>
                <a:spcPct val="90000"/>
              </a:lnSpc>
              <a:spcBef>
                <a:spcPts val="300"/>
              </a:spcBef>
              <a:buFont typeface="Mark Offc For MC" panose="020B0504020101010102" pitchFamily="34" charset="0"/>
              <a:buChar char="•"/>
              <a:defRPr sz="10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Mark Offc For MC" panose="020B0604020202020204" pitchFamily="34" charset="0"/>
              <a:buChar char="•"/>
              <a:defRPr sz="1351" kern="1200">
                <a:solidFill>
                  <a:schemeClr val="tx1"/>
                </a:solidFill>
                <a:latin typeface="+mn-lt"/>
                <a:ea typeface="+mn-ea"/>
                <a:cs typeface="+mn-cs"/>
              </a:defRPr>
            </a:lvl9pPr>
          </a:lstStyle>
          <a:p>
            <a:pPr marL="0" indent="0" algn="ctr">
              <a:spcBef>
                <a:spcPct val="0"/>
              </a:spcBef>
              <a:spcAft>
                <a:spcPct val="0"/>
              </a:spcAft>
              <a:buNone/>
            </a:pPr>
            <a:fld id="{751D0EDC-07D2-4CFB-9C03-4429EF30E1B8}" type="datetime'''''''''''''''''''''1''''''''0''''''''''''0''''''''''%'''">
              <a:rPr lang="en-US" altLang="en-US" sz="1100" smtClean="0"/>
              <a:pPr/>
              <a:t>100%</a:t>
            </a:fld>
            <a:endParaRPr lang="en-US" sz="1100" dirty="0"/>
          </a:p>
        </p:txBody>
      </p:sp>
    </p:spTree>
    <p:extLst>
      <p:ext uri="{BB962C8B-B14F-4D97-AF65-F5344CB8AC3E}">
        <p14:creationId xmlns:p14="http://schemas.microsoft.com/office/powerpoint/2010/main" val="317749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86F91E38-E811-4B7E-9785-4B91C914BBFB}"/>
              </a:ext>
            </a:extLst>
          </p:cNvPr>
          <p:cNvGraphicFramePr>
            <a:graphicFrameLocks noChangeAspect="1"/>
          </p:cNvGraphicFramePr>
          <p:nvPr>
            <p:custDataLst>
              <p:tags r:id="rId2"/>
            </p:custDataLst>
            <p:extLst>
              <p:ext uri="{D42A27DB-BD31-4B8C-83A1-F6EECF244321}">
                <p14:modId xmlns:p14="http://schemas.microsoft.com/office/powerpoint/2010/main" val="3518450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4" name="think-cell Slide" r:id="rId4" imgW="371" imgH="371" progId="TCLayout.ActiveDocument.1">
                  <p:embed/>
                </p:oleObj>
              </mc:Choice>
              <mc:Fallback>
                <p:oleObj name="think-cell Slide" r:id="rId4" imgW="371" imgH="371" progId="TCLayout.ActiveDocument.1">
                  <p:embed/>
                  <p:pic>
                    <p:nvPicPr>
                      <p:cNvPr id="10" name="Object 9" hidden="1">
                        <a:extLst>
                          <a:ext uri="{FF2B5EF4-FFF2-40B4-BE49-F238E27FC236}">
                            <a16:creationId xmlns:a16="http://schemas.microsoft.com/office/drawing/2014/main" id="{86F91E38-E811-4B7E-9785-4B91C914BB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9B50CC75-1EDB-4EE0-9D93-D1EF3FABD071}"/>
              </a:ext>
            </a:extLst>
          </p:cNvPr>
          <p:cNvPicPr>
            <a:picLocks noChangeAspect="1"/>
          </p:cNvPicPr>
          <p:nvPr/>
        </p:nvPicPr>
        <p:blipFill>
          <a:blip r:embed="rId6"/>
          <a:stretch>
            <a:fillRect/>
          </a:stretch>
        </p:blipFill>
        <p:spPr>
          <a:xfrm>
            <a:off x="85866" y="1512764"/>
            <a:ext cx="8577815" cy="2780017"/>
          </a:xfrm>
          <a:prstGeom prst="rect">
            <a:avLst/>
          </a:prstGeom>
        </p:spPr>
      </p:pic>
      <p:sp>
        <p:nvSpPr>
          <p:cNvPr id="2" name="Text Placeholder 1">
            <a:extLst>
              <a:ext uri="{FF2B5EF4-FFF2-40B4-BE49-F238E27FC236}">
                <a16:creationId xmlns:a16="http://schemas.microsoft.com/office/drawing/2014/main" id="{F88F1BBA-CA01-4DFC-94BB-E63550127A6B}"/>
              </a:ext>
            </a:extLst>
          </p:cNvPr>
          <p:cNvSpPr>
            <a:spLocks noGrp="1"/>
          </p:cNvSpPr>
          <p:nvPr>
            <p:ph type="body" sz="quarter" idx="19"/>
          </p:nvPr>
        </p:nvSpPr>
        <p:spPr/>
        <p:txBody>
          <a:bodyPr/>
          <a:lstStyle/>
          <a:p>
            <a:endParaRPr lang="en-US"/>
          </a:p>
        </p:txBody>
      </p:sp>
      <p:sp>
        <p:nvSpPr>
          <p:cNvPr id="3" name="Text Placeholder 2">
            <a:extLst>
              <a:ext uri="{FF2B5EF4-FFF2-40B4-BE49-F238E27FC236}">
                <a16:creationId xmlns:a16="http://schemas.microsoft.com/office/drawing/2014/main" id="{D4FAEAF9-7C80-4CC3-AC94-9E744CF56246}"/>
              </a:ext>
            </a:extLst>
          </p:cNvPr>
          <p:cNvSpPr>
            <a:spLocks noGrp="1"/>
          </p:cNvSpPr>
          <p:nvPr>
            <p:ph type="body" sz="quarter" idx="18"/>
          </p:nvPr>
        </p:nvSpPr>
        <p:spPr/>
        <p:txBody>
          <a:bodyPr/>
          <a:lstStyle/>
          <a:p>
            <a:endParaRPr lang="en-US"/>
          </a:p>
        </p:txBody>
      </p:sp>
      <p:sp>
        <p:nvSpPr>
          <p:cNvPr id="4" name="Text Placeholder 3">
            <a:extLst>
              <a:ext uri="{FF2B5EF4-FFF2-40B4-BE49-F238E27FC236}">
                <a16:creationId xmlns:a16="http://schemas.microsoft.com/office/drawing/2014/main" id="{D0530067-D258-46E8-B2FC-1EB32CD24910}"/>
              </a:ext>
            </a:extLst>
          </p:cNvPr>
          <p:cNvSpPr>
            <a:spLocks noGrp="1"/>
          </p:cNvSpPr>
          <p:nvPr>
            <p:ph type="body" sz="quarter" idx="17"/>
          </p:nvPr>
        </p:nvSpPr>
        <p:spPr/>
        <p:txBody>
          <a:bodyPr/>
          <a:lstStyle/>
          <a:p>
            <a:endParaRPr lang="en-US"/>
          </a:p>
        </p:txBody>
      </p:sp>
      <p:sp>
        <p:nvSpPr>
          <p:cNvPr id="6" name="Title 5">
            <a:extLst>
              <a:ext uri="{FF2B5EF4-FFF2-40B4-BE49-F238E27FC236}">
                <a16:creationId xmlns:a16="http://schemas.microsoft.com/office/drawing/2014/main" id="{5CAD74B9-48DB-43F7-9E3D-7A314FD2677C}"/>
              </a:ext>
            </a:extLst>
          </p:cNvPr>
          <p:cNvSpPr>
            <a:spLocks noGrp="1"/>
          </p:cNvSpPr>
          <p:nvPr>
            <p:ph type="title"/>
          </p:nvPr>
        </p:nvSpPr>
        <p:spPr/>
        <p:txBody>
          <a:bodyPr vert="horz"/>
          <a:lstStyle/>
          <a:p>
            <a:r>
              <a:rPr lang="cs-CZ" dirty="0"/>
              <a:t>Návštěvníci z některých zemí se svou útratou v Praze dostali téměř na úroveň před pandemií – Důležité zdroje turismu stále zaostávají </a:t>
            </a:r>
            <a:endParaRPr lang="en-US" dirty="0"/>
          </a:p>
        </p:txBody>
      </p:sp>
    </p:spTree>
    <p:extLst>
      <p:ext uri="{BB962C8B-B14F-4D97-AF65-F5344CB8AC3E}">
        <p14:creationId xmlns:p14="http://schemas.microsoft.com/office/powerpoint/2010/main" val="401729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FD1FAE-FDB5-44CC-8AA2-F1C3D00EF015}"/>
              </a:ext>
            </a:extLst>
          </p:cNvPr>
          <p:cNvSpPr>
            <a:spLocks noGrp="1"/>
          </p:cNvSpPr>
          <p:nvPr>
            <p:ph type="body" sz="quarter" idx="11"/>
          </p:nvPr>
        </p:nvSpPr>
        <p:spPr/>
        <p:txBody>
          <a:bodyPr/>
          <a:lstStyle/>
          <a:p>
            <a:endParaRPr lang="en-US"/>
          </a:p>
        </p:txBody>
      </p:sp>
      <p:sp>
        <p:nvSpPr>
          <p:cNvPr id="3" name="Subtitle 2">
            <a:extLst>
              <a:ext uri="{FF2B5EF4-FFF2-40B4-BE49-F238E27FC236}">
                <a16:creationId xmlns:a16="http://schemas.microsoft.com/office/drawing/2014/main" id="{CF6F17F4-47A8-4C7B-8193-78F6D8195772}"/>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A226C240-5D36-4F96-9DCA-4C08F8B64A7B}"/>
              </a:ext>
            </a:extLst>
          </p:cNvPr>
          <p:cNvSpPr>
            <a:spLocks noGrp="1"/>
          </p:cNvSpPr>
          <p:nvPr>
            <p:ph type="ctrTitle"/>
          </p:nvPr>
        </p:nvSpPr>
        <p:spPr/>
        <p:txBody>
          <a:bodyPr/>
          <a:lstStyle/>
          <a:p>
            <a:endParaRPr lang="en-US"/>
          </a:p>
        </p:txBody>
      </p:sp>
      <p:sp>
        <p:nvSpPr>
          <p:cNvPr id="5" name="Rectangle 4">
            <a:extLst>
              <a:ext uri="{FF2B5EF4-FFF2-40B4-BE49-F238E27FC236}">
                <a16:creationId xmlns:a16="http://schemas.microsoft.com/office/drawing/2014/main" id="{1C0D8AAD-2148-4C45-BFE1-3096BA0E08EB}"/>
              </a:ext>
            </a:extLst>
          </p:cNvPr>
          <p:cNvSpPr/>
          <p:nvPr/>
        </p:nvSpPr>
        <p:spPr bwMode="gray">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7" name="Picture 6">
            <a:extLst>
              <a:ext uri="{FF2B5EF4-FFF2-40B4-BE49-F238E27FC236}">
                <a16:creationId xmlns:a16="http://schemas.microsoft.com/office/drawing/2014/main" id="{73789ED5-BA42-4182-A549-5FDC8383E05C}"/>
              </a:ext>
            </a:extLst>
          </p:cNvPr>
          <p:cNvPicPr>
            <a:picLocks noChangeAspect="1"/>
          </p:cNvPicPr>
          <p:nvPr/>
        </p:nvPicPr>
        <p:blipFill>
          <a:blip r:embed="rId2"/>
          <a:stretch>
            <a:fillRect/>
          </a:stretch>
        </p:blipFill>
        <p:spPr>
          <a:xfrm>
            <a:off x="3200354" y="1617313"/>
            <a:ext cx="2743293" cy="1908874"/>
          </a:xfrm>
          <a:prstGeom prst="rect">
            <a:avLst/>
          </a:prstGeom>
        </p:spPr>
      </p:pic>
    </p:spTree>
    <p:extLst>
      <p:ext uri="{BB962C8B-B14F-4D97-AF65-F5344CB8AC3E}">
        <p14:creationId xmlns:p14="http://schemas.microsoft.com/office/powerpoint/2010/main" val="237632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3FBED85-F891-4B23-836A-05E0D0F9DF5F}"/>
              </a:ext>
            </a:extLst>
          </p:cNvPr>
          <p:cNvGraphicFramePr>
            <a:graphicFrameLocks noChangeAspect="1"/>
          </p:cNvGraphicFramePr>
          <p:nvPr>
            <p:custDataLst>
              <p:tags r:id="rId2"/>
            </p:custDataLst>
            <p:extLst>
              <p:ext uri="{D42A27DB-BD31-4B8C-83A1-F6EECF244321}">
                <p14:modId xmlns:p14="http://schemas.microsoft.com/office/powerpoint/2010/main" val="3275328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3" name="think-cell Slide" r:id="rId4" imgW="471" imgH="470" progId="TCLayout.ActiveDocument.1">
                  <p:embed/>
                </p:oleObj>
              </mc:Choice>
              <mc:Fallback>
                <p:oleObj name="think-cell Slide" r:id="rId4" imgW="471" imgH="4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B0F2929-F617-4690-8330-B63BC09C452A}"/>
              </a:ext>
            </a:extLst>
          </p:cNvPr>
          <p:cNvSpPr txBox="1"/>
          <p:nvPr/>
        </p:nvSpPr>
        <p:spPr bwMode="gray">
          <a:xfrm>
            <a:off x="612321" y="1934492"/>
            <a:ext cx="7609115" cy="1446550"/>
          </a:xfrm>
          <a:prstGeom prst="rect">
            <a:avLst/>
          </a:prstGeom>
          <a:noFill/>
        </p:spPr>
        <p:txBody>
          <a:bodyPr wrap="square">
            <a:spAutoFit/>
          </a:bodyPr>
          <a:lstStyle/>
          <a:p>
            <a:r>
              <a:rPr lang="en-US" sz="1100" b="1" dirty="0"/>
              <a:t>Disclaimer</a:t>
            </a:r>
            <a:endParaRPr lang="en-US" sz="1100" dirty="0"/>
          </a:p>
          <a:p>
            <a:pPr algn="just"/>
            <a:r>
              <a:rPr lang="en-US" sz="1100" dirty="0"/>
              <a:t>This document and the data herein is provided for illustrative purposes only, Mastercard shall have no responsibility for any inaccuracies, errors or omissions in any data, analyses or information provided herein or data otherwise provided by any third party. The information contained herein is proprietary to Mastercard and may not be disclosed to any third party unless explicitly agreed or used for any purpose other than to evaluate the terms of the possible arrangement.  This document may not be redistributed or reproduced, in whole or in part, without the prior written consent of Mastercard.</a:t>
            </a:r>
          </a:p>
          <a:p>
            <a:pPr algn="just"/>
            <a:endParaRPr lang="en-US" sz="1100" dirty="0"/>
          </a:p>
          <a:p>
            <a:pPr algn="just"/>
            <a:r>
              <a:rPr lang="en-US" sz="1100" dirty="0"/>
              <a:t>© 2022 Mastercard. All rights reserved.</a:t>
            </a:r>
          </a:p>
        </p:txBody>
      </p:sp>
    </p:spTree>
    <p:extLst>
      <p:ext uri="{BB962C8B-B14F-4D97-AF65-F5344CB8AC3E}">
        <p14:creationId xmlns:p14="http://schemas.microsoft.com/office/powerpoint/2010/main" val="19935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Object 68" hidden="1">
            <a:extLst>
              <a:ext uri="{FF2B5EF4-FFF2-40B4-BE49-F238E27FC236}">
                <a16:creationId xmlns:a16="http://schemas.microsoft.com/office/drawing/2014/main" id="{583ED944-C69A-4AC0-9AC2-2241DF1BC650}"/>
              </a:ext>
            </a:extLst>
          </p:cNvPr>
          <p:cNvGraphicFramePr>
            <a:graphicFrameLocks noChangeAspect="1"/>
          </p:cNvGraphicFramePr>
          <p:nvPr>
            <p:custDataLst>
              <p:tags r:id="rId2"/>
            </p:custDataLst>
            <p:extLst>
              <p:ext uri="{D42A27DB-BD31-4B8C-83A1-F6EECF244321}">
                <p14:modId xmlns:p14="http://schemas.microsoft.com/office/powerpoint/2010/main" val="4294945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92" name="think-cell Slide" r:id="rId4" imgW="371" imgH="371" progId="TCLayout.ActiveDocument.1">
                  <p:embed/>
                </p:oleObj>
              </mc:Choice>
              <mc:Fallback>
                <p:oleObj name="think-cell Slide" r:id="rId4" imgW="371" imgH="37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BD52E4C-9266-4E5E-8148-2D3DFC1F1635}"/>
              </a:ext>
            </a:extLst>
          </p:cNvPr>
          <p:cNvPicPr>
            <a:picLocks noChangeAspect="1"/>
          </p:cNvPicPr>
          <p:nvPr/>
        </p:nvPicPr>
        <p:blipFill>
          <a:blip r:embed="rId6"/>
          <a:stretch>
            <a:fillRect/>
          </a:stretch>
        </p:blipFill>
        <p:spPr>
          <a:xfrm>
            <a:off x="112389" y="691954"/>
            <a:ext cx="8919221" cy="4462659"/>
          </a:xfrm>
          <a:prstGeom prst="rect">
            <a:avLst/>
          </a:prstGeom>
        </p:spPr>
      </p:pic>
      <p:sp>
        <p:nvSpPr>
          <p:cNvPr id="2" name="Text Placeholder 1">
            <a:extLst>
              <a:ext uri="{FF2B5EF4-FFF2-40B4-BE49-F238E27FC236}">
                <a16:creationId xmlns:a16="http://schemas.microsoft.com/office/drawing/2014/main" id="{4BF35EB5-7AAE-401C-9114-6CE6FA302D4C}"/>
              </a:ext>
            </a:extLst>
          </p:cNvPr>
          <p:cNvSpPr>
            <a:spLocks noGrp="1"/>
          </p:cNvSpPr>
          <p:nvPr>
            <p:ph type="body" sz="quarter" idx="19"/>
          </p:nvPr>
        </p:nvSpPr>
        <p:spPr/>
        <p:txBody>
          <a:bodyPr/>
          <a:lstStyle/>
          <a:p>
            <a:endParaRPr lang="en-US"/>
          </a:p>
        </p:txBody>
      </p:sp>
      <p:sp>
        <p:nvSpPr>
          <p:cNvPr id="3" name="Text Placeholder 2">
            <a:extLst>
              <a:ext uri="{FF2B5EF4-FFF2-40B4-BE49-F238E27FC236}">
                <a16:creationId xmlns:a16="http://schemas.microsoft.com/office/drawing/2014/main" id="{71073FC9-2C99-4676-8E15-3CF4A0A471A9}"/>
              </a:ext>
            </a:extLst>
          </p:cNvPr>
          <p:cNvSpPr>
            <a:spLocks noGrp="1"/>
          </p:cNvSpPr>
          <p:nvPr>
            <p:ph type="body" sz="quarter" idx="18"/>
          </p:nvPr>
        </p:nvSpPr>
        <p:spPr/>
        <p:txBody>
          <a:bodyPr/>
          <a:lstStyle/>
          <a:p>
            <a:endParaRPr lang="en-US"/>
          </a:p>
        </p:txBody>
      </p:sp>
      <p:sp>
        <p:nvSpPr>
          <p:cNvPr id="4" name="Text Placeholder 3">
            <a:extLst>
              <a:ext uri="{FF2B5EF4-FFF2-40B4-BE49-F238E27FC236}">
                <a16:creationId xmlns:a16="http://schemas.microsoft.com/office/drawing/2014/main" id="{F195FE9A-5546-49C2-A280-631E8FE5B43C}"/>
              </a:ext>
            </a:extLst>
          </p:cNvPr>
          <p:cNvSpPr>
            <a:spLocks noGrp="1"/>
          </p:cNvSpPr>
          <p:nvPr>
            <p:ph type="body" sz="quarter" idx="17"/>
          </p:nvPr>
        </p:nvSpPr>
        <p:spPr/>
        <p:txBody>
          <a:bodyPr/>
          <a:lstStyle/>
          <a:p>
            <a:endParaRPr lang="en-US"/>
          </a:p>
        </p:txBody>
      </p:sp>
      <p:sp>
        <p:nvSpPr>
          <p:cNvPr id="6" name="Title 5">
            <a:extLst>
              <a:ext uri="{FF2B5EF4-FFF2-40B4-BE49-F238E27FC236}">
                <a16:creationId xmlns:a16="http://schemas.microsoft.com/office/drawing/2014/main" id="{C7CE6517-FA91-41FF-B486-578810AE8A32}"/>
              </a:ext>
            </a:extLst>
          </p:cNvPr>
          <p:cNvSpPr>
            <a:spLocks noGrp="1"/>
          </p:cNvSpPr>
          <p:nvPr>
            <p:ph type="title"/>
          </p:nvPr>
        </p:nvSpPr>
        <p:spPr/>
        <p:txBody>
          <a:bodyPr vert="horz"/>
          <a:lstStyle/>
          <a:p>
            <a:r>
              <a:rPr lang="cs-CZ" dirty="0"/>
              <a:t>Chování českých spotřebitelů prošlo v minulých letech hned několika „šoky“ – Hůře se tedy určuje, co je vlastně standardní </a:t>
            </a:r>
            <a:endParaRPr lang="en-US" dirty="0"/>
          </a:p>
        </p:txBody>
      </p:sp>
      <p:sp>
        <p:nvSpPr>
          <p:cNvPr id="8" name="Rectangle 7">
            <a:extLst>
              <a:ext uri="{FF2B5EF4-FFF2-40B4-BE49-F238E27FC236}">
                <a16:creationId xmlns:a16="http://schemas.microsoft.com/office/drawing/2014/main" id="{636D0789-A62F-4114-9774-725477D25230}"/>
              </a:ext>
            </a:extLst>
          </p:cNvPr>
          <p:cNvSpPr/>
          <p:nvPr/>
        </p:nvSpPr>
        <p:spPr bwMode="gray">
          <a:xfrm>
            <a:off x="440082" y="3658958"/>
            <a:ext cx="2703168" cy="138656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28600"/>
            <a:r>
              <a:rPr lang="cs-CZ" sz="1200" dirty="0">
                <a:solidFill>
                  <a:schemeClr val="tx1"/>
                </a:solidFill>
              </a:rPr>
              <a:t>Česká republika vstupuje do prvního lock-downu a dochází k výraznému </a:t>
            </a:r>
            <a:r>
              <a:rPr lang="cs-CZ" sz="1200" b="1" dirty="0">
                <a:solidFill>
                  <a:schemeClr val="tx1"/>
                </a:solidFill>
              </a:rPr>
              <a:t>propadu útrat </a:t>
            </a:r>
            <a:r>
              <a:rPr lang="cs-CZ" sz="1200" dirty="0">
                <a:solidFill>
                  <a:schemeClr val="tx1"/>
                </a:solidFill>
              </a:rPr>
              <a:t>– Období </a:t>
            </a:r>
            <a:r>
              <a:rPr lang="cs-CZ" sz="1200" b="1" dirty="0">
                <a:solidFill>
                  <a:schemeClr val="tx1"/>
                </a:solidFill>
              </a:rPr>
              <a:t>Velikonoc</a:t>
            </a:r>
            <a:r>
              <a:rPr lang="cs-CZ" sz="1200" dirty="0">
                <a:solidFill>
                  <a:schemeClr val="tx1"/>
                </a:solidFill>
              </a:rPr>
              <a:t> pomáhá udrřet se nad úrovní 2019</a:t>
            </a:r>
            <a:endParaRPr lang="en-US" sz="1200" dirty="0">
              <a:solidFill>
                <a:schemeClr val="tx1"/>
              </a:solidFill>
            </a:endParaRPr>
          </a:p>
        </p:txBody>
      </p:sp>
      <p:sp>
        <p:nvSpPr>
          <p:cNvPr id="9" name="Rectangle 8">
            <a:extLst>
              <a:ext uri="{FF2B5EF4-FFF2-40B4-BE49-F238E27FC236}">
                <a16:creationId xmlns:a16="http://schemas.microsoft.com/office/drawing/2014/main" id="{DB7FB956-E3BF-44BE-B7B1-6C1EEF899E00}"/>
              </a:ext>
            </a:extLst>
          </p:cNvPr>
          <p:cNvSpPr/>
          <p:nvPr/>
        </p:nvSpPr>
        <p:spPr bwMode="gray">
          <a:xfrm>
            <a:off x="3297581" y="3658958"/>
            <a:ext cx="2703168" cy="138656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28600"/>
            <a:r>
              <a:rPr lang="cs-CZ" sz="1200" dirty="0">
                <a:solidFill>
                  <a:schemeClr val="tx1"/>
                </a:solidFill>
              </a:rPr>
              <a:t>Druhý lock-down způsobuje opět propad útrat pod úroveň 2019 – </a:t>
            </a:r>
            <a:br>
              <a:rPr lang="cs-CZ" sz="1200" dirty="0">
                <a:solidFill>
                  <a:schemeClr val="tx1"/>
                </a:solidFill>
              </a:rPr>
            </a:br>
            <a:r>
              <a:rPr lang="cs-CZ" sz="1200" b="1" dirty="0">
                <a:solidFill>
                  <a:schemeClr val="tx1"/>
                </a:solidFill>
              </a:rPr>
              <a:t>e-commerce</a:t>
            </a:r>
            <a:r>
              <a:rPr lang="cs-CZ" sz="1200" dirty="0">
                <a:solidFill>
                  <a:schemeClr val="tx1"/>
                </a:solidFill>
              </a:rPr>
              <a:t> a </a:t>
            </a:r>
            <a:r>
              <a:rPr lang="cs-CZ" sz="1200" b="1" dirty="0">
                <a:solidFill>
                  <a:schemeClr val="tx1"/>
                </a:solidFill>
              </a:rPr>
              <a:t>vánoční sezóna </a:t>
            </a:r>
            <a:r>
              <a:rPr lang="cs-CZ" sz="1200" dirty="0">
                <a:solidFill>
                  <a:schemeClr val="tx1"/>
                </a:solidFill>
              </a:rPr>
              <a:t>opět pomáhají propad dohnat</a:t>
            </a:r>
            <a:endParaRPr lang="en-US" sz="1200" dirty="0">
              <a:solidFill>
                <a:schemeClr val="tx1"/>
              </a:solidFill>
            </a:endParaRPr>
          </a:p>
        </p:txBody>
      </p:sp>
      <p:sp>
        <p:nvSpPr>
          <p:cNvPr id="10" name="Rectangle 9">
            <a:extLst>
              <a:ext uri="{FF2B5EF4-FFF2-40B4-BE49-F238E27FC236}">
                <a16:creationId xmlns:a16="http://schemas.microsoft.com/office/drawing/2014/main" id="{4327CAFA-E47E-4A24-8166-F42C0560B89A}"/>
              </a:ext>
            </a:extLst>
          </p:cNvPr>
          <p:cNvSpPr/>
          <p:nvPr/>
        </p:nvSpPr>
        <p:spPr bwMode="gray">
          <a:xfrm>
            <a:off x="6000749" y="3658958"/>
            <a:ext cx="2886811" cy="138656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r>
              <a:rPr lang="en-US" sz="1200" dirty="0">
                <a:solidFill>
                  <a:schemeClr val="tx1"/>
                </a:solidFill>
              </a:rPr>
              <a:t>2021 – </a:t>
            </a:r>
            <a:r>
              <a:rPr lang="cs-CZ" sz="1200" dirty="0">
                <a:solidFill>
                  <a:schemeClr val="tx1"/>
                </a:solidFill>
              </a:rPr>
              <a:t>Restrikce zrušeny a je možné vidět efekt </a:t>
            </a:r>
            <a:r>
              <a:rPr lang="cs-CZ" sz="1200" b="1" dirty="0">
                <a:solidFill>
                  <a:schemeClr val="tx1"/>
                </a:solidFill>
              </a:rPr>
              <a:t>odložené spotřeby </a:t>
            </a:r>
            <a:r>
              <a:rPr lang="cs-CZ" sz="1200" dirty="0">
                <a:solidFill>
                  <a:schemeClr val="tx1"/>
                </a:solidFill>
              </a:rPr>
              <a:t>– Vánoční nákupy začínají dříve než kdy předtím</a:t>
            </a:r>
            <a:endParaRPr lang="en-US" sz="1200" dirty="0">
              <a:solidFill>
                <a:schemeClr val="tx1"/>
              </a:solidFill>
            </a:endParaRPr>
          </a:p>
        </p:txBody>
      </p:sp>
      <p:grpSp>
        <p:nvGrpSpPr>
          <p:cNvPr id="99" name="Group 98">
            <a:extLst>
              <a:ext uri="{FF2B5EF4-FFF2-40B4-BE49-F238E27FC236}">
                <a16:creationId xmlns:a16="http://schemas.microsoft.com/office/drawing/2014/main" id="{D808F7F6-23A4-4634-ABB1-DE44CE37B148}"/>
              </a:ext>
            </a:extLst>
          </p:cNvPr>
          <p:cNvGrpSpPr/>
          <p:nvPr/>
        </p:nvGrpSpPr>
        <p:grpSpPr>
          <a:xfrm>
            <a:off x="2198708" y="3244508"/>
            <a:ext cx="284052" cy="286232"/>
            <a:chOff x="5368628" y="-246168"/>
            <a:chExt cx="284052" cy="286232"/>
          </a:xfrm>
        </p:grpSpPr>
        <p:sp>
          <p:nvSpPr>
            <p:cNvPr id="97" name="Oval 96">
              <a:extLst>
                <a:ext uri="{FF2B5EF4-FFF2-40B4-BE49-F238E27FC236}">
                  <a16:creationId xmlns:a16="http://schemas.microsoft.com/office/drawing/2014/main" id="{09BE38F0-F531-4BA6-81F7-32ABCF4E90E4}"/>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8" name="TextBox 97">
              <a:extLst>
                <a:ext uri="{FF2B5EF4-FFF2-40B4-BE49-F238E27FC236}">
                  <a16:creationId xmlns:a16="http://schemas.microsoft.com/office/drawing/2014/main" id="{7A483901-75F9-46F9-B8B4-613A0A29797A}"/>
                </a:ext>
              </a:extLst>
            </p:cNvPr>
            <p:cNvSpPr txBox="1"/>
            <p:nvPr/>
          </p:nvSpPr>
          <p:spPr bwMode="gray">
            <a:xfrm>
              <a:off x="5368628" y="-246168"/>
              <a:ext cx="284052" cy="286232"/>
            </a:xfrm>
            <a:prstGeom prst="rect">
              <a:avLst/>
            </a:prstGeom>
            <a:noFill/>
          </p:spPr>
          <p:txBody>
            <a:bodyPr wrap="none" rtlCol="0">
              <a:spAutoFit/>
            </a:bodyPr>
            <a:lstStyle/>
            <a:p>
              <a:pPr>
                <a:lnSpc>
                  <a:spcPct val="90000"/>
                </a:lnSpc>
                <a:spcBef>
                  <a:spcPts val="600"/>
                </a:spcBef>
              </a:pPr>
              <a:r>
                <a:rPr lang="en-US" sz="1400" b="1" dirty="0"/>
                <a:t>1</a:t>
              </a:r>
            </a:p>
          </p:txBody>
        </p:sp>
      </p:grpSp>
      <p:grpSp>
        <p:nvGrpSpPr>
          <p:cNvPr id="122" name="Group 121">
            <a:extLst>
              <a:ext uri="{FF2B5EF4-FFF2-40B4-BE49-F238E27FC236}">
                <a16:creationId xmlns:a16="http://schemas.microsoft.com/office/drawing/2014/main" id="{DE4978BF-61B0-4888-9D37-170ABC67C937}"/>
              </a:ext>
            </a:extLst>
          </p:cNvPr>
          <p:cNvGrpSpPr/>
          <p:nvPr/>
        </p:nvGrpSpPr>
        <p:grpSpPr>
          <a:xfrm>
            <a:off x="426092" y="3590515"/>
            <a:ext cx="284052" cy="286232"/>
            <a:chOff x="5368628" y="-246168"/>
            <a:chExt cx="284052" cy="286232"/>
          </a:xfrm>
        </p:grpSpPr>
        <p:sp>
          <p:nvSpPr>
            <p:cNvPr id="123" name="Oval 122">
              <a:extLst>
                <a:ext uri="{FF2B5EF4-FFF2-40B4-BE49-F238E27FC236}">
                  <a16:creationId xmlns:a16="http://schemas.microsoft.com/office/drawing/2014/main" id="{C42D8264-DDED-40DC-A6B2-65EBCCEE1CB5}"/>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4" name="TextBox 123">
              <a:extLst>
                <a:ext uri="{FF2B5EF4-FFF2-40B4-BE49-F238E27FC236}">
                  <a16:creationId xmlns:a16="http://schemas.microsoft.com/office/drawing/2014/main" id="{CCC5F7F0-3C26-4890-B59B-DE66641DBD00}"/>
                </a:ext>
              </a:extLst>
            </p:cNvPr>
            <p:cNvSpPr txBox="1"/>
            <p:nvPr/>
          </p:nvSpPr>
          <p:spPr bwMode="gray">
            <a:xfrm>
              <a:off x="5368628" y="-246168"/>
              <a:ext cx="284052" cy="286232"/>
            </a:xfrm>
            <a:prstGeom prst="rect">
              <a:avLst/>
            </a:prstGeom>
            <a:noFill/>
          </p:spPr>
          <p:txBody>
            <a:bodyPr wrap="none" rtlCol="0">
              <a:spAutoFit/>
            </a:bodyPr>
            <a:lstStyle/>
            <a:p>
              <a:pPr>
                <a:lnSpc>
                  <a:spcPct val="90000"/>
                </a:lnSpc>
                <a:spcBef>
                  <a:spcPts val="600"/>
                </a:spcBef>
              </a:pPr>
              <a:r>
                <a:rPr lang="en-US" sz="1400" b="1" dirty="0"/>
                <a:t>1</a:t>
              </a:r>
            </a:p>
          </p:txBody>
        </p:sp>
      </p:grpSp>
      <p:grpSp>
        <p:nvGrpSpPr>
          <p:cNvPr id="125" name="Group 124">
            <a:extLst>
              <a:ext uri="{FF2B5EF4-FFF2-40B4-BE49-F238E27FC236}">
                <a16:creationId xmlns:a16="http://schemas.microsoft.com/office/drawing/2014/main" id="{E9CAFE67-FEE4-45DC-9DA0-69C879399627}"/>
              </a:ext>
            </a:extLst>
          </p:cNvPr>
          <p:cNvGrpSpPr/>
          <p:nvPr/>
        </p:nvGrpSpPr>
        <p:grpSpPr>
          <a:xfrm>
            <a:off x="3297581" y="3590515"/>
            <a:ext cx="284052" cy="286232"/>
            <a:chOff x="5368628" y="-246168"/>
            <a:chExt cx="284052" cy="286232"/>
          </a:xfrm>
        </p:grpSpPr>
        <p:sp>
          <p:nvSpPr>
            <p:cNvPr id="126" name="Oval 125">
              <a:extLst>
                <a:ext uri="{FF2B5EF4-FFF2-40B4-BE49-F238E27FC236}">
                  <a16:creationId xmlns:a16="http://schemas.microsoft.com/office/drawing/2014/main" id="{1C4482EB-36D2-4520-9C42-D45EF9BA1EA8}"/>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7" name="TextBox 126">
              <a:extLst>
                <a:ext uri="{FF2B5EF4-FFF2-40B4-BE49-F238E27FC236}">
                  <a16:creationId xmlns:a16="http://schemas.microsoft.com/office/drawing/2014/main" id="{F318D1BD-14ED-4328-A06E-CDDBCFC921D4}"/>
                </a:ext>
              </a:extLst>
            </p:cNvPr>
            <p:cNvSpPr txBox="1"/>
            <p:nvPr/>
          </p:nvSpPr>
          <p:spPr bwMode="gray">
            <a:xfrm>
              <a:off x="5368628" y="-246168"/>
              <a:ext cx="284052" cy="286232"/>
            </a:xfrm>
            <a:prstGeom prst="rect">
              <a:avLst/>
            </a:prstGeom>
            <a:noFill/>
          </p:spPr>
          <p:txBody>
            <a:bodyPr wrap="none" rtlCol="0">
              <a:spAutoFit/>
            </a:bodyPr>
            <a:lstStyle/>
            <a:p>
              <a:pPr>
                <a:lnSpc>
                  <a:spcPct val="90000"/>
                </a:lnSpc>
                <a:spcBef>
                  <a:spcPts val="600"/>
                </a:spcBef>
              </a:pPr>
              <a:r>
                <a:rPr lang="en-US" sz="1400" b="1" dirty="0"/>
                <a:t>2</a:t>
              </a:r>
            </a:p>
          </p:txBody>
        </p:sp>
      </p:grpSp>
      <p:grpSp>
        <p:nvGrpSpPr>
          <p:cNvPr id="128" name="Group 127">
            <a:extLst>
              <a:ext uri="{FF2B5EF4-FFF2-40B4-BE49-F238E27FC236}">
                <a16:creationId xmlns:a16="http://schemas.microsoft.com/office/drawing/2014/main" id="{DB6F207A-DA28-479C-A77E-CAFF2A80B0D4}"/>
              </a:ext>
            </a:extLst>
          </p:cNvPr>
          <p:cNvGrpSpPr/>
          <p:nvPr/>
        </p:nvGrpSpPr>
        <p:grpSpPr>
          <a:xfrm>
            <a:off x="6034874" y="3590515"/>
            <a:ext cx="284052" cy="286232"/>
            <a:chOff x="5368628" y="-246168"/>
            <a:chExt cx="284052" cy="286232"/>
          </a:xfrm>
        </p:grpSpPr>
        <p:sp>
          <p:nvSpPr>
            <p:cNvPr id="129" name="Oval 128">
              <a:extLst>
                <a:ext uri="{FF2B5EF4-FFF2-40B4-BE49-F238E27FC236}">
                  <a16:creationId xmlns:a16="http://schemas.microsoft.com/office/drawing/2014/main" id="{BE17343E-8912-4BF2-9B83-9F2DF77BEE95}"/>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0" name="TextBox 129">
              <a:extLst>
                <a:ext uri="{FF2B5EF4-FFF2-40B4-BE49-F238E27FC236}">
                  <a16:creationId xmlns:a16="http://schemas.microsoft.com/office/drawing/2014/main" id="{441271AD-A3D8-4AAD-842B-107D29990220}"/>
                </a:ext>
              </a:extLst>
            </p:cNvPr>
            <p:cNvSpPr txBox="1"/>
            <p:nvPr/>
          </p:nvSpPr>
          <p:spPr bwMode="gray">
            <a:xfrm>
              <a:off x="5368628" y="-246168"/>
              <a:ext cx="284052" cy="286232"/>
            </a:xfrm>
            <a:prstGeom prst="rect">
              <a:avLst/>
            </a:prstGeom>
            <a:noFill/>
          </p:spPr>
          <p:txBody>
            <a:bodyPr wrap="none" rtlCol="0">
              <a:spAutoFit/>
            </a:bodyPr>
            <a:lstStyle/>
            <a:p>
              <a:pPr>
                <a:lnSpc>
                  <a:spcPct val="90000"/>
                </a:lnSpc>
                <a:spcBef>
                  <a:spcPts val="600"/>
                </a:spcBef>
              </a:pPr>
              <a:r>
                <a:rPr lang="en-US" sz="1400" b="1" dirty="0"/>
                <a:t>3</a:t>
              </a:r>
            </a:p>
          </p:txBody>
        </p:sp>
      </p:grpSp>
      <p:grpSp>
        <p:nvGrpSpPr>
          <p:cNvPr id="131" name="Group 130">
            <a:extLst>
              <a:ext uri="{FF2B5EF4-FFF2-40B4-BE49-F238E27FC236}">
                <a16:creationId xmlns:a16="http://schemas.microsoft.com/office/drawing/2014/main" id="{2FBE5AE2-2AA9-4FF5-8F03-A035B89F4D59}"/>
              </a:ext>
            </a:extLst>
          </p:cNvPr>
          <p:cNvGrpSpPr/>
          <p:nvPr/>
        </p:nvGrpSpPr>
        <p:grpSpPr>
          <a:xfrm>
            <a:off x="3491592" y="1477239"/>
            <a:ext cx="284052" cy="286232"/>
            <a:chOff x="5368628" y="-246168"/>
            <a:chExt cx="284052" cy="286232"/>
          </a:xfrm>
        </p:grpSpPr>
        <p:sp>
          <p:nvSpPr>
            <p:cNvPr id="132" name="Oval 131">
              <a:extLst>
                <a:ext uri="{FF2B5EF4-FFF2-40B4-BE49-F238E27FC236}">
                  <a16:creationId xmlns:a16="http://schemas.microsoft.com/office/drawing/2014/main" id="{0BDEE9DF-875B-47F2-B8A2-C09F2233FC89}"/>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3" name="TextBox 132">
              <a:extLst>
                <a:ext uri="{FF2B5EF4-FFF2-40B4-BE49-F238E27FC236}">
                  <a16:creationId xmlns:a16="http://schemas.microsoft.com/office/drawing/2014/main" id="{3368E8A9-E573-44F6-94CE-08CFA8C685B2}"/>
                </a:ext>
              </a:extLst>
            </p:cNvPr>
            <p:cNvSpPr txBox="1"/>
            <p:nvPr/>
          </p:nvSpPr>
          <p:spPr bwMode="gray">
            <a:xfrm>
              <a:off x="5368628" y="-246168"/>
              <a:ext cx="284052" cy="286232"/>
            </a:xfrm>
            <a:prstGeom prst="rect">
              <a:avLst/>
            </a:prstGeom>
            <a:noFill/>
          </p:spPr>
          <p:txBody>
            <a:bodyPr wrap="none" rtlCol="0">
              <a:spAutoFit/>
            </a:bodyPr>
            <a:lstStyle/>
            <a:p>
              <a:pPr>
                <a:lnSpc>
                  <a:spcPct val="90000"/>
                </a:lnSpc>
                <a:spcBef>
                  <a:spcPts val="600"/>
                </a:spcBef>
              </a:pPr>
              <a:r>
                <a:rPr lang="en-US" sz="1400" b="1" dirty="0"/>
                <a:t>3</a:t>
              </a:r>
            </a:p>
          </p:txBody>
        </p:sp>
      </p:grpSp>
      <p:grpSp>
        <p:nvGrpSpPr>
          <p:cNvPr id="134" name="Group 133">
            <a:extLst>
              <a:ext uri="{FF2B5EF4-FFF2-40B4-BE49-F238E27FC236}">
                <a16:creationId xmlns:a16="http://schemas.microsoft.com/office/drawing/2014/main" id="{D179F822-B9D1-4ECF-B4BA-A0B33543282E}"/>
              </a:ext>
            </a:extLst>
          </p:cNvPr>
          <p:cNvGrpSpPr/>
          <p:nvPr/>
        </p:nvGrpSpPr>
        <p:grpSpPr>
          <a:xfrm>
            <a:off x="7356547" y="3113880"/>
            <a:ext cx="284052" cy="286232"/>
            <a:chOff x="5368628" y="-246168"/>
            <a:chExt cx="284052" cy="286232"/>
          </a:xfrm>
        </p:grpSpPr>
        <p:sp>
          <p:nvSpPr>
            <p:cNvPr id="135" name="Oval 134">
              <a:extLst>
                <a:ext uri="{FF2B5EF4-FFF2-40B4-BE49-F238E27FC236}">
                  <a16:creationId xmlns:a16="http://schemas.microsoft.com/office/drawing/2014/main" id="{7A4A5701-8318-4A41-96AA-8BA1FA8277E3}"/>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6" name="TextBox 135">
              <a:extLst>
                <a:ext uri="{FF2B5EF4-FFF2-40B4-BE49-F238E27FC236}">
                  <a16:creationId xmlns:a16="http://schemas.microsoft.com/office/drawing/2014/main" id="{0AC8973A-AEDF-4278-AA22-C8C28B687EC3}"/>
                </a:ext>
              </a:extLst>
            </p:cNvPr>
            <p:cNvSpPr txBox="1"/>
            <p:nvPr/>
          </p:nvSpPr>
          <p:spPr bwMode="gray">
            <a:xfrm>
              <a:off x="5368628" y="-246168"/>
              <a:ext cx="284052" cy="286232"/>
            </a:xfrm>
            <a:prstGeom prst="rect">
              <a:avLst/>
            </a:prstGeom>
            <a:noFill/>
          </p:spPr>
          <p:txBody>
            <a:bodyPr wrap="none" rtlCol="0">
              <a:spAutoFit/>
            </a:bodyPr>
            <a:lstStyle/>
            <a:p>
              <a:pPr>
                <a:lnSpc>
                  <a:spcPct val="90000"/>
                </a:lnSpc>
                <a:spcBef>
                  <a:spcPts val="600"/>
                </a:spcBef>
              </a:pPr>
              <a:r>
                <a:rPr lang="en-US" sz="1400" b="1" dirty="0"/>
                <a:t>2</a:t>
              </a:r>
            </a:p>
          </p:txBody>
        </p:sp>
      </p:grpSp>
    </p:spTree>
    <p:extLst>
      <p:ext uri="{BB962C8B-B14F-4D97-AF65-F5344CB8AC3E}">
        <p14:creationId xmlns:p14="http://schemas.microsoft.com/office/powerpoint/2010/main" val="184107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DA59530-BA19-4B90-94B1-4873CB1FD35D}"/>
              </a:ext>
            </a:extLst>
          </p:cNvPr>
          <p:cNvGraphicFramePr>
            <a:graphicFrameLocks noChangeAspect="1"/>
          </p:cNvGraphicFramePr>
          <p:nvPr>
            <p:custDataLst>
              <p:tags r:id="rId2"/>
            </p:custDataLst>
            <p:extLst>
              <p:ext uri="{D42A27DB-BD31-4B8C-83A1-F6EECF244321}">
                <p14:modId xmlns:p14="http://schemas.microsoft.com/office/powerpoint/2010/main" val="3107504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61" name="think-cell Slide" r:id="rId10" imgW="371" imgH="371" progId="TCLayout.ActiveDocument.1">
                  <p:embed/>
                </p:oleObj>
              </mc:Choice>
              <mc:Fallback>
                <p:oleObj name="think-cell Slide" r:id="rId10" imgW="371" imgH="371"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74" name="Picture 73">
            <a:extLst>
              <a:ext uri="{FF2B5EF4-FFF2-40B4-BE49-F238E27FC236}">
                <a16:creationId xmlns:a16="http://schemas.microsoft.com/office/drawing/2014/main" id="{E9886EC2-4FC6-484A-B2C6-252A183B60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0525" y="2632801"/>
            <a:ext cx="942975" cy="942975"/>
          </a:xfrm>
          <a:prstGeom prst="rect">
            <a:avLst/>
          </a:prstGeom>
        </p:spPr>
      </p:pic>
      <p:sp>
        <p:nvSpPr>
          <p:cNvPr id="2" name="Text Placeholder 1">
            <a:extLst>
              <a:ext uri="{FF2B5EF4-FFF2-40B4-BE49-F238E27FC236}">
                <a16:creationId xmlns:a16="http://schemas.microsoft.com/office/drawing/2014/main" id="{2617261B-C7E8-4488-9F5C-6EB800A94FC7}"/>
              </a:ext>
            </a:extLst>
          </p:cNvPr>
          <p:cNvSpPr>
            <a:spLocks noGrp="1"/>
          </p:cNvSpPr>
          <p:nvPr>
            <p:ph type="body" sz="quarter" idx="19"/>
          </p:nvPr>
        </p:nvSpPr>
        <p:spPr/>
        <p:txBody>
          <a:bodyPr/>
          <a:lstStyle/>
          <a:p>
            <a:endParaRPr lang="en-US"/>
          </a:p>
        </p:txBody>
      </p:sp>
      <p:sp>
        <p:nvSpPr>
          <p:cNvPr id="3" name="Text Placeholder 2">
            <a:extLst>
              <a:ext uri="{FF2B5EF4-FFF2-40B4-BE49-F238E27FC236}">
                <a16:creationId xmlns:a16="http://schemas.microsoft.com/office/drawing/2014/main" id="{9D35A213-2504-48E6-9ADD-5270E1FB209F}"/>
              </a:ext>
            </a:extLst>
          </p:cNvPr>
          <p:cNvSpPr>
            <a:spLocks noGrp="1"/>
          </p:cNvSpPr>
          <p:nvPr>
            <p:ph type="body" sz="quarter" idx="18"/>
          </p:nvPr>
        </p:nvSpPr>
        <p:spPr/>
        <p:txBody>
          <a:bodyPr/>
          <a:lstStyle/>
          <a:p>
            <a:endParaRPr lang="en-US"/>
          </a:p>
        </p:txBody>
      </p:sp>
      <p:sp>
        <p:nvSpPr>
          <p:cNvPr id="4" name="Text Placeholder 3">
            <a:extLst>
              <a:ext uri="{FF2B5EF4-FFF2-40B4-BE49-F238E27FC236}">
                <a16:creationId xmlns:a16="http://schemas.microsoft.com/office/drawing/2014/main" id="{9161A88C-481A-4E1D-BF3A-D1103C83E260}"/>
              </a:ext>
            </a:extLst>
          </p:cNvPr>
          <p:cNvSpPr>
            <a:spLocks noGrp="1"/>
          </p:cNvSpPr>
          <p:nvPr>
            <p:ph type="body" sz="quarter" idx="17"/>
          </p:nvPr>
        </p:nvSpPr>
        <p:spPr/>
        <p:txBody>
          <a:bodyPr/>
          <a:lstStyle/>
          <a:p>
            <a:endParaRPr lang="en-US"/>
          </a:p>
        </p:txBody>
      </p:sp>
      <p:sp>
        <p:nvSpPr>
          <p:cNvPr id="6" name="Title 5">
            <a:extLst>
              <a:ext uri="{FF2B5EF4-FFF2-40B4-BE49-F238E27FC236}">
                <a16:creationId xmlns:a16="http://schemas.microsoft.com/office/drawing/2014/main" id="{3C005688-1C1B-4846-9F9B-9552BB64AA17}"/>
              </a:ext>
            </a:extLst>
          </p:cNvPr>
          <p:cNvSpPr>
            <a:spLocks noGrp="1"/>
          </p:cNvSpPr>
          <p:nvPr>
            <p:ph type="title"/>
          </p:nvPr>
        </p:nvSpPr>
        <p:spPr/>
        <p:txBody>
          <a:bodyPr vert="horz"/>
          <a:lstStyle/>
          <a:p>
            <a:r>
              <a:rPr lang="cs-CZ" dirty="0"/>
              <a:t>Hlavním trendem platebního chování Čechů byl významný příklon k digitálním, bezhotovostním, platbám ...</a:t>
            </a:r>
            <a:endParaRPr lang="en-US" dirty="0"/>
          </a:p>
        </p:txBody>
      </p:sp>
      <p:graphicFrame>
        <p:nvGraphicFramePr>
          <p:cNvPr id="97" name="Chart 96">
            <a:extLst>
              <a:ext uri="{FF2B5EF4-FFF2-40B4-BE49-F238E27FC236}">
                <a16:creationId xmlns:a16="http://schemas.microsoft.com/office/drawing/2014/main" id="{8A9E5499-A8CE-4E96-8708-4D62F99A0957}"/>
              </a:ext>
            </a:extLst>
          </p:cNvPr>
          <p:cNvGraphicFramePr/>
          <p:nvPr>
            <p:custDataLst>
              <p:tags r:id="rId3"/>
            </p:custDataLst>
            <p:extLst>
              <p:ext uri="{D42A27DB-BD31-4B8C-83A1-F6EECF244321}">
                <p14:modId xmlns:p14="http://schemas.microsoft.com/office/powerpoint/2010/main" val="379543122"/>
              </p:ext>
            </p:extLst>
          </p:nvPr>
        </p:nvGraphicFramePr>
        <p:xfrm>
          <a:off x="1335088" y="2263775"/>
          <a:ext cx="2254250" cy="1851025"/>
        </p:xfrm>
        <a:graphic>
          <a:graphicData uri="http://schemas.openxmlformats.org/drawingml/2006/chart">
            <c:chart xmlns:c="http://schemas.openxmlformats.org/drawingml/2006/chart" xmlns:r="http://schemas.openxmlformats.org/officeDocument/2006/relationships" r:id="rId13"/>
          </a:graphicData>
        </a:graphic>
      </p:graphicFrame>
      <p:sp>
        <p:nvSpPr>
          <p:cNvPr id="24" name="Rectangle 23">
            <a:extLst>
              <a:ext uri="{FF2B5EF4-FFF2-40B4-BE49-F238E27FC236}">
                <a16:creationId xmlns:a16="http://schemas.microsoft.com/office/drawing/2014/main" id="{5B56CBD8-0CB2-4038-B973-28E6E57EFCDA}"/>
              </a:ext>
            </a:extLst>
          </p:cNvPr>
          <p:cNvSpPr/>
          <p:nvPr>
            <p:custDataLst>
              <p:tags r:id="rId4"/>
            </p:custDataLst>
          </p:nvPr>
        </p:nvSpPr>
        <p:spPr bwMode="auto">
          <a:xfrm>
            <a:off x="1784350" y="40830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0FE112EA-10B5-4508-B3C4-472A952D71C0}" type="datetime'''''''20''''''''''1''''''9'''''''''''">
              <a:rPr lang="en-US" altLang="en-US" sz="1200" smtClean="0">
                <a:solidFill>
                  <a:schemeClr val="tx1"/>
                </a:solidFill>
              </a:rPr>
              <a:pPr/>
              <a:t>2019</a:t>
            </a:fld>
            <a:endParaRPr lang="en-US" sz="1200" dirty="0">
              <a:solidFill>
                <a:schemeClr val="tx1"/>
              </a:solidFill>
            </a:endParaRPr>
          </a:p>
        </p:txBody>
      </p:sp>
      <p:sp>
        <p:nvSpPr>
          <p:cNvPr id="25" name="Rectangle 24">
            <a:extLst>
              <a:ext uri="{FF2B5EF4-FFF2-40B4-BE49-F238E27FC236}">
                <a16:creationId xmlns:a16="http://schemas.microsoft.com/office/drawing/2014/main" id="{6EA07204-4268-4CB2-8D87-A3BBBE2A1847}"/>
              </a:ext>
            </a:extLst>
          </p:cNvPr>
          <p:cNvSpPr/>
          <p:nvPr>
            <p:custDataLst>
              <p:tags r:id="rId5"/>
            </p:custDataLst>
          </p:nvPr>
        </p:nvSpPr>
        <p:spPr bwMode="auto">
          <a:xfrm>
            <a:off x="2792413" y="40830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850A6D55-CF77-4BD6-9410-CEA447FC6EF8}" type="datetime'''''''2''0''''''''''''2''''''''''1'''''''''''''''''''''">
              <a:rPr lang="en-US" altLang="en-US" sz="1200" smtClean="0">
                <a:solidFill>
                  <a:schemeClr val="tx1"/>
                </a:solidFill>
              </a:rPr>
              <a:pPr/>
              <a:t>2021</a:t>
            </a:fld>
            <a:endParaRPr lang="en-US" sz="1200" dirty="0">
              <a:solidFill>
                <a:schemeClr val="tx1"/>
              </a:solidFill>
            </a:endParaRPr>
          </a:p>
        </p:txBody>
      </p:sp>
      <p:graphicFrame>
        <p:nvGraphicFramePr>
          <p:cNvPr id="84" name="Chart 83">
            <a:extLst>
              <a:ext uri="{FF2B5EF4-FFF2-40B4-BE49-F238E27FC236}">
                <a16:creationId xmlns:a16="http://schemas.microsoft.com/office/drawing/2014/main" id="{5A1F660B-EA79-43D3-BAAC-DDAB0983229A}"/>
              </a:ext>
            </a:extLst>
          </p:cNvPr>
          <p:cNvGraphicFramePr/>
          <p:nvPr>
            <p:custDataLst>
              <p:tags r:id="rId6"/>
            </p:custDataLst>
            <p:extLst>
              <p:ext uri="{D42A27DB-BD31-4B8C-83A1-F6EECF244321}">
                <p14:modId xmlns:p14="http://schemas.microsoft.com/office/powerpoint/2010/main" val="2589082029"/>
              </p:ext>
            </p:extLst>
          </p:nvPr>
        </p:nvGraphicFramePr>
        <p:xfrm>
          <a:off x="6316663" y="2365375"/>
          <a:ext cx="2254250" cy="1749425"/>
        </p:xfrm>
        <a:graphic>
          <a:graphicData uri="http://schemas.openxmlformats.org/drawingml/2006/chart">
            <c:chart xmlns:c="http://schemas.openxmlformats.org/drawingml/2006/chart" xmlns:r="http://schemas.openxmlformats.org/officeDocument/2006/relationships" r:id="rId14"/>
          </a:graphicData>
        </a:graphic>
      </p:graphicFrame>
      <p:sp>
        <p:nvSpPr>
          <p:cNvPr id="37" name="Rectangle 36">
            <a:extLst>
              <a:ext uri="{FF2B5EF4-FFF2-40B4-BE49-F238E27FC236}">
                <a16:creationId xmlns:a16="http://schemas.microsoft.com/office/drawing/2014/main" id="{2D2D4F7E-38B9-4121-BF29-875B1504140B}"/>
              </a:ext>
            </a:extLst>
          </p:cNvPr>
          <p:cNvSpPr/>
          <p:nvPr>
            <p:custDataLst>
              <p:tags r:id="rId7"/>
            </p:custDataLst>
          </p:nvPr>
        </p:nvSpPr>
        <p:spPr bwMode="auto">
          <a:xfrm>
            <a:off x="6765925" y="40830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5516F9D0-150F-403F-A101-14BDFBE66063}" type="datetime'2''''''''0''''''''''''''''''1''''''''''''''''''''9'''''''''">
              <a:rPr lang="en-US" altLang="en-US" sz="1200" smtClean="0">
                <a:solidFill>
                  <a:schemeClr val="tx1"/>
                </a:solidFill>
              </a:rPr>
              <a:pPr/>
              <a:t>2019</a:t>
            </a:fld>
            <a:endParaRPr lang="en-US" sz="1200" dirty="0">
              <a:solidFill>
                <a:schemeClr val="tx1"/>
              </a:solidFill>
            </a:endParaRPr>
          </a:p>
        </p:txBody>
      </p:sp>
      <p:sp>
        <p:nvSpPr>
          <p:cNvPr id="38" name="Rectangle 37">
            <a:extLst>
              <a:ext uri="{FF2B5EF4-FFF2-40B4-BE49-F238E27FC236}">
                <a16:creationId xmlns:a16="http://schemas.microsoft.com/office/drawing/2014/main" id="{B9BBCFDF-23CB-4289-971F-4AAF800C3338}"/>
              </a:ext>
            </a:extLst>
          </p:cNvPr>
          <p:cNvSpPr/>
          <p:nvPr>
            <p:custDataLst>
              <p:tags r:id="rId8"/>
            </p:custDataLst>
          </p:nvPr>
        </p:nvSpPr>
        <p:spPr bwMode="auto">
          <a:xfrm>
            <a:off x="7773988" y="40830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6502C23A-46A7-4F11-BFAA-1FDAE9D6933A}" type="datetime'''20''''''''''21'''''''''''''''''''''''''''">
              <a:rPr lang="en-US" altLang="en-US" sz="1200" smtClean="0">
                <a:solidFill>
                  <a:schemeClr val="tx1"/>
                </a:solidFill>
              </a:rPr>
              <a:pPr/>
              <a:t>2021</a:t>
            </a:fld>
            <a:endParaRPr lang="en-US" sz="1200" dirty="0">
              <a:solidFill>
                <a:schemeClr val="tx1"/>
              </a:solidFill>
            </a:endParaRPr>
          </a:p>
        </p:txBody>
      </p:sp>
      <p:cxnSp>
        <p:nvCxnSpPr>
          <p:cNvPr id="58" name="Straight Connector 57">
            <a:extLst>
              <a:ext uri="{FF2B5EF4-FFF2-40B4-BE49-F238E27FC236}">
                <a16:creationId xmlns:a16="http://schemas.microsoft.com/office/drawing/2014/main" id="{5C07B999-088F-4556-93DF-72E5A36DD1A6}"/>
              </a:ext>
            </a:extLst>
          </p:cNvPr>
          <p:cNvCxnSpPr/>
          <p:nvPr/>
        </p:nvCxnSpPr>
        <p:spPr bwMode="gray">
          <a:xfrm>
            <a:off x="2681288" y="2072640"/>
            <a:ext cx="584200" cy="0"/>
          </a:xfrm>
          <a:prstGeom prst="line">
            <a:avLst/>
          </a:prstGeom>
          <a:ln w="22225">
            <a:prstDash val="sysDash"/>
            <a:tailEnd type="non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0340C46-4D9C-4289-8E76-9426C676CD1E}"/>
              </a:ext>
            </a:extLst>
          </p:cNvPr>
          <p:cNvSpPr txBox="1"/>
          <p:nvPr/>
        </p:nvSpPr>
        <p:spPr bwMode="gray">
          <a:xfrm>
            <a:off x="3265488" y="1940097"/>
            <a:ext cx="490538" cy="258532"/>
          </a:xfrm>
          <a:prstGeom prst="rect">
            <a:avLst/>
          </a:prstGeom>
          <a:noFill/>
        </p:spPr>
        <p:txBody>
          <a:bodyPr wrap="none" rtlCol="0">
            <a:spAutoFit/>
          </a:bodyPr>
          <a:lstStyle/>
          <a:p>
            <a:pPr>
              <a:lnSpc>
                <a:spcPct val="90000"/>
              </a:lnSpc>
              <a:spcBef>
                <a:spcPts val="600"/>
              </a:spcBef>
            </a:pPr>
            <a:r>
              <a:rPr lang="cs-CZ" sz="1200" b="1" dirty="0"/>
              <a:t>75</a:t>
            </a:r>
            <a:r>
              <a:rPr lang="en-US" sz="1200" b="1" dirty="0"/>
              <a:t>%</a:t>
            </a:r>
          </a:p>
        </p:txBody>
      </p:sp>
      <p:sp>
        <p:nvSpPr>
          <p:cNvPr id="68" name="TextBox 67">
            <a:extLst>
              <a:ext uri="{FF2B5EF4-FFF2-40B4-BE49-F238E27FC236}">
                <a16:creationId xmlns:a16="http://schemas.microsoft.com/office/drawing/2014/main" id="{0C64D5BD-9355-4227-8F59-31F818C19589}"/>
              </a:ext>
            </a:extLst>
          </p:cNvPr>
          <p:cNvSpPr txBox="1"/>
          <p:nvPr/>
        </p:nvSpPr>
        <p:spPr bwMode="gray">
          <a:xfrm>
            <a:off x="3636963" y="1973752"/>
            <a:ext cx="1249363" cy="646331"/>
          </a:xfrm>
          <a:prstGeom prst="rect">
            <a:avLst/>
          </a:prstGeom>
          <a:noFill/>
        </p:spPr>
        <p:txBody>
          <a:bodyPr wrap="square" rtlCol="0">
            <a:spAutoFit/>
          </a:bodyPr>
          <a:lstStyle/>
          <a:p>
            <a:pPr>
              <a:lnSpc>
                <a:spcPct val="90000"/>
              </a:lnSpc>
              <a:spcBef>
                <a:spcPts val="600"/>
              </a:spcBef>
            </a:pPr>
            <a:r>
              <a:rPr lang="en-US" sz="1000" dirty="0"/>
              <a:t>… </a:t>
            </a:r>
            <a:r>
              <a:rPr lang="en-US" sz="1000" dirty="0" err="1"/>
              <a:t>kdyby</a:t>
            </a:r>
            <a:r>
              <a:rPr lang="en-US" sz="1000" dirty="0"/>
              <a:t> lid</a:t>
            </a:r>
            <a:r>
              <a:rPr lang="cs-CZ" sz="1000" dirty="0"/>
              <a:t>é mohli zaplatit bez hotovosti všude tam, kde chtějí</a:t>
            </a:r>
            <a:endParaRPr lang="en-US" sz="1000" dirty="0"/>
          </a:p>
        </p:txBody>
      </p:sp>
      <p:pic>
        <p:nvPicPr>
          <p:cNvPr id="72" name="Picture 71">
            <a:extLst>
              <a:ext uri="{FF2B5EF4-FFF2-40B4-BE49-F238E27FC236}">
                <a16:creationId xmlns:a16="http://schemas.microsoft.com/office/drawing/2014/main" id="{BE489B95-C833-474C-963D-CBE8A249C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21313" y="2562880"/>
            <a:ext cx="1012825" cy="1012825"/>
          </a:xfrm>
          <a:prstGeom prst="rect">
            <a:avLst/>
          </a:prstGeom>
        </p:spPr>
      </p:pic>
      <p:cxnSp>
        <p:nvCxnSpPr>
          <p:cNvPr id="77" name="Straight Connector 76">
            <a:extLst>
              <a:ext uri="{FF2B5EF4-FFF2-40B4-BE49-F238E27FC236}">
                <a16:creationId xmlns:a16="http://schemas.microsoft.com/office/drawing/2014/main" id="{68F92CDD-BDDA-443B-93D4-C56AE69C2954}"/>
              </a:ext>
            </a:extLst>
          </p:cNvPr>
          <p:cNvCxnSpPr>
            <a:cxnSpLocks/>
          </p:cNvCxnSpPr>
          <p:nvPr/>
        </p:nvCxnSpPr>
        <p:spPr bwMode="gray">
          <a:xfrm flipH="1">
            <a:off x="530225" y="2757856"/>
            <a:ext cx="693738" cy="692681"/>
          </a:xfrm>
          <a:prstGeom prst="line">
            <a:avLst/>
          </a:prstGeom>
          <a:ln w="47625">
            <a:solidFill>
              <a:srgbClr val="FFFFFF"/>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97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C885297-EAE8-43B1-B412-A40D69BC6F15}"/>
              </a:ext>
            </a:extLst>
          </p:cNvPr>
          <p:cNvGraphicFramePr>
            <a:graphicFrameLocks noChangeAspect="1"/>
          </p:cNvGraphicFramePr>
          <p:nvPr>
            <p:custDataLst>
              <p:tags r:id="rId2"/>
            </p:custDataLst>
            <p:extLst>
              <p:ext uri="{D42A27DB-BD31-4B8C-83A1-F6EECF244321}">
                <p14:modId xmlns:p14="http://schemas.microsoft.com/office/powerpoint/2010/main" val="3808311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71" name="think-cell Slide" r:id="rId25" imgW="371" imgH="371" progId="TCLayout.ActiveDocument.1">
                  <p:embed/>
                </p:oleObj>
              </mc:Choice>
              <mc:Fallback>
                <p:oleObj name="think-cell Slide" r:id="rId25" imgW="371" imgH="371" progId="TCLayout.ActiveDocument.1">
                  <p:embed/>
                  <p:pic>
                    <p:nvPicPr>
                      <p:cNvPr id="0" name=""/>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AEC546BB-C755-4902-8312-C7BEEC811A1E}"/>
              </a:ext>
            </a:extLst>
          </p:cNvPr>
          <p:cNvSpPr>
            <a:spLocks noGrp="1"/>
          </p:cNvSpPr>
          <p:nvPr>
            <p:ph type="body" sz="quarter" idx="18"/>
          </p:nvPr>
        </p:nvSpPr>
        <p:spPr/>
        <p:txBody>
          <a:bodyPr/>
          <a:lstStyle/>
          <a:p>
            <a:endParaRPr lang="en-US"/>
          </a:p>
        </p:txBody>
      </p:sp>
      <p:sp>
        <p:nvSpPr>
          <p:cNvPr id="4" name="Text Placeholder 3">
            <a:extLst>
              <a:ext uri="{FF2B5EF4-FFF2-40B4-BE49-F238E27FC236}">
                <a16:creationId xmlns:a16="http://schemas.microsoft.com/office/drawing/2014/main" id="{3431F5C3-36AC-4C7B-A2CD-3BF9923A1CEF}"/>
              </a:ext>
            </a:extLst>
          </p:cNvPr>
          <p:cNvSpPr>
            <a:spLocks noGrp="1"/>
          </p:cNvSpPr>
          <p:nvPr>
            <p:ph type="body" sz="quarter" idx="17"/>
          </p:nvPr>
        </p:nvSpPr>
        <p:spPr/>
        <p:txBody>
          <a:bodyPr/>
          <a:lstStyle/>
          <a:p>
            <a:endParaRPr lang="en-US"/>
          </a:p>
        </p:txBody>
      </p:sp>
      <p:sp>
        <p:nvSpPr>
          <p:cNvPr id="6" name="Title 5">
            <a:extLst>
              <a:ext uri="{FF2B5EF4-FFF2-40B4-BE49-F238E27FC236}">
                <a16:creationId xmlns:a16="http://schemas.microsoft.com/office/drawing/2014/main" id="{40746A37-B95F-4E83-915E-33E1D7561B11}"/>
              </a:ext>
            </a:extLst>
          </p:cNvPr>
          <p:cNvSpPr>
            <a:spLocks noGrp="1"/>
          </p:cNvSpPr>
          <p:nvPr>
            <p:ph type="title"/>
          </p:nvPr>
        </p:nvSpPr>
        <p:spPr/>
        <p:txBody>
          <a:bodyPr vert="horz"/>
          <a:lstStyle/>
          <a:p>
            <a:r>
              <a:rPr lang="cs-CZ" dirty="0"/>
              <a:t>... to se projevilo ve sníženém zájmu o výběr hotovosti z bankomatů</a:t>
            </a:r>
            <a:endParaRPr lang="en-US" dirty="0"/>
          </a:p>
        </p:txBody>
      </p:sp>
      <p:graphicFrame>
        <p:nvGraphicFramePr>
          <p:cNvPr id="107" name="Chart 106">
            <a:extLst>
              <a:ext uri="{FF2B5EF4-FFF2-40B4-BE49-F238E27FC236}">
                <a16:creationId xmlns:a16="http://schemas.microsoft.com/office/drawing/2014/main" id="{73590B80-EFE0-4A51-B2B1-1FE9E9808450}"/>
              </a:ext>
            </a:extLst>
          </p:cNvPr>
          <p:cNvGraphicFramePr/>
          <p:nvPr>
            <p:custDataLst>
              <p:tags r:id="rId3"/>
            </p:custDataLst>
            <p:extLst>
              <p:ext uri="{D42A27DB-BD31-4B8C-83A1-F6EECF244321}">
                <p14:modId xmlns:p14="http://schemas.microsoft.com/office/powerpoint/2010/main" val="3754626234"/>
              </p:ext>
            </p:extLst>
          </p:nvPr>
        </p:nvGraphicFramePr>
        <p:xfrm>
          <a:off x="1243013" y="1941513"/>
          <a:ext cx="3681412" cy="2124075"/>
        </p:xfrm>
        <a:graphic>
          <a:graphicData uri="http://schemas.openxmlformats.org/drawingml/2006/chart">
            <c:chart xmlns:c="http://schemas.openxmlformats.org/drawingml/2006/chart" xmlns:r="http://schemas.openxmlformats.org/officeDocument/2006/relationships" r:id="rId27"/>
          </a:graphicData>
        </a:graphic>
      </p:graphicFrame>
      <p:sp useBgFill="1">
        <p:nvSpPr>
          <p:cNvPr id="92" name="Freeform: Shape 91">
            <a:extLst>
              <a:ext uri="{FF2B5EF4-FFF2-40B4-BE49-F238E27FC236}">
                <a16:creationId xmlns:a16="http://schemas.microsoft.com/office/drawing/2014/main" id="{1EFEA6D0-5A42-4FB4-B4D3-C737ACD04A8E}"/>
              </a:ext>
            </a:extLst>
          </p:cNvPr>
          <p:cNvSpPr/>
          <p:nvPr>
            <p:custDataLst>
              <p:tags r:id="rId4"/>
            </p:custDataLst>
          </p:nvPr>
        </p:nvSpPr>
        <p:spPr bwMode="auto">
          <a:xfrm>
            <a:off x="1466850" y="3741738"/>
            <a:ext cx="596900" cy="217488"/>
          </a:xfrm>
          <a:custGeom>
            <a:avLst/>
            <a:gdLst/>
            <a:ahLst/>
            <a:cxnLst/>
            <a:rect l="0" t="0" r="0" b="0"/>
            <a:pathLst>
              <a:path w="596901" h="217489">
                <a:moveTo>
                  <a:pt x="0" y="160338"/>
                </a:moveTo>
                <a:lnTo>
                  <a:pt x="596900" y="0"/>
                </a:lnTo>
                <a:lnTo>
                  <a:pt x="596900" y="57150"/>
                </a:lnTo>
                <a:lnTo>
                  <a:pt x="0" y="217488"/>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useBgFill="1">
        <p:nvSpPr>
          <p:cNvPr id="95" name="Freeform: Shape 94">
            <a:extLst>
              <a:ext uri="{FF2B5EF4-FFF2-40B4-BE49-F238E27FC236}">
                <a16:creationId xmlns:a16="http://schemas.microsoft.com/office/drawing/2014/main" id="{6A3DCB40-4BC6-4C4E-A67D-4646B08EC46A}"/>
              </a:ext>
            </a:extLst>
          </p:cNvPr>
          <p:cNvSpPr/>
          <p:nvPr>
            <p:custDataLst>
              <p:tags r:id="rId5"/>
            </p:custDataLst>
          </p:nvPr>
        </p:nvSpPr>
        <p:spPr bwMode="auto">
          <a:xfrm>
            <a:off x="2346325" y="3741738"/>
            <a:ext cx="596900" cy="217488"/>
          </a:xfrm>
          <a:custGeom>
            <a:avLst/>
            <a:gdLst/>
            <a:ahLst/>
            <a:cxnLst/>
            <a:rect l="0" t="0" r="0" b="0"/>
            <a:pathLst>
              <a:path w="596901" h="217489">
                <a:moveTo>
                  <a:pt x="0" y="160338"/>
                </a:moveTo>
                <a:lnTo>
                  <a:pt x="596900" y="0"/>
                </a:lnTo>
                <a:lnTo>
                  <a:pt x="596900" y="57150"/>
                </a:lnTo>
                <a:lnTo>
                  <a:pt x="0" y="217488"/>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useBgFill="1">
        <p:nvSpPr>
          <p:cNvPr id="98" name="Freeform: Shape 97">
            <a:extLst>
              <a:ext uri="{FF2B5EF4-FFF2-40B4-BE49-F238E27FC236}">
                <a16:creationId xmlns:a16="http://schemas.microsoft.com/office/drawing/2014/main" id="{B4040C18-7344-4516-A5DB-3EC424CED11D}"/>
              </a:ext>
            </a:extLst>
          </p:cNvPr>
          <p:cNvSpPr/>
          <p:nvPr>
            <p:custDataLst>
              <p:tags r:id="rId6"/>
            </p:custDataLst>
          </p:nvPr>
        </p:nvSpPr>
        <p:spPr bwMode="auto">
          <a:xfrm>
            <a:off x="3224213" y="3741738"/>
            <a:ext cx="596900" cy="217488"/>
          </a:xfrm>
          <a:custGeom>
            <a:avLst/>
            <a:gdLst/>
            <a:ahLst/>
            <a:cxnLst/>
            <a:rect l="0" t="0" r="0" b="0"/>
            <a:pathLst>
              <a:path w="596901" h="217489">
                <a:moveTo>
                  <a:pt x="0" y="160338"/>
                </a:moveTo>
                <a:lnTo>
                  <a:pt x="596900" y="0"/>
                </a:lnTo>
                <a:lnTo>
                  <a:pt x="596900" y="57150"/>
                </a:lnTo>
                <a:lnTo>
                  <a:pt x="0" y="217488"/>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useBgFill="1">
        <p:nvSpPr>
          <p:cNvPr id="101" name="Freeform: Shape 100">
            <a:extLst>
              <a:ext uri="{FF2B5EF4-FFF2-40B4-BE49-F238E27FC236}">
                <a16:creationId xmlns:a16="http://schemas.microsoft.com/office/drawing/2014/main" id="{686DEAA7-E77B-4BA8-AAFA-71015E6F7EE8}"/>
              </a:ext>
            </a:extLst>
          </p:cNvPr>
          <p:cNvSpPr/>
          <p:nvPr>
            <p:custDataLst>
              <p:tags r:id="rId7"/>
            </p:custDataLst>
          </p:nvPr>
        </p:nvSpPr>
        <p:spPr bwMode="auto">
          <a:xfrm>
            <a:off x="4103688" y="3741738"/>
            <a:ext cx="596900" cy="217488"/>
          </a:xfrm>
          <a:custGeom>
            <a:avLst/>
            <a:gdLst/>
            <a:ahLst/>
            <a:cxnLst/>
            <a:rect l="0" t="0" r="0" b="0"/>
            <a:pathLst>
              <a:path w="596901" h="217489">
                <a:moveTo>
                  <a:pt x="0" y="160338"/>
                </a:moveTo>
                <a:lnTo>
                  <a:pt x="596900" y="0"/>
                </a:lnTo>
                <a:lnTo>
                  <a:pt x="596900" y="57150"/>
                </a:lnTo>
                <a:lnTo>
                  <a:pt x="0" y="217488"/>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9" name="Freeform: Shape 98">
            <a:extLst>
              <a:ext uri="{FF2B5EF4-FFF2-40B4-BE49-F238E27FC236}">
                <a16:creationId xmlns:a16="http://schemas.microsoft.com/office/drawing/2014/main" id="{57C9E880-F5F6-43F1-B122-9F4E86BC4120}"/>
              </a:ext>
            </a:extLst>
          </p:cNvPr>
          <p:cNvSpPr/>
          <p:nvPr>
            <p:custDataLst>
              <p:tags r:id="rId8"/>
            </p:custDataLst>
          </p:nvPr>
        </p:nvSpPr>
        <p:spPr bwMode="auto">
          <a:xfrm>
            <a:off x="4103688" y="3741738"/>
            <a:ext cx="596900" cy="160338"/>
          </a:xfrm>
          <a:custGeom>
            <a:avLst/>
            <a:gdLst/>
            <a:ahLst/>
            <a:cxnLst/>
            <a:rect l="0" t="0" r="0" b="0"/>
            <a:pathLst>
              <a:path w="596901" h="160339">
                <a:moveTo>
                  <a:pt x="0" y="160338"/>
                </a:moveTo>
                <a:lnTo>
                  <a:pt x="59690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Shape 95">
            <a:extLst>
              <a:ext uri="{FF2B5EF4-FFF2-40B4-BE49-F238E27FC236}">
                <a16:creationId xmlns:a16="http://schemas.microsoft.com/office/drawing/2014/main" id="{915D9EC2-308C-4269-89EF-A9393AA0C115}"/>
              </a:ext>
            </a:extLst>
          </p:cNvPr>
          <p:cNvSpPr/>
          <p:nvPr>
            <p:custDataLst>
              <p:tags r:id="rId9"/>
            </p:custDataLst>
          </p:nvPr>
        </p:nvSpPr>
        <p:spPr bwMode="auto">
          <a:xfrm>
            <a:off x="3224213" y="3741738"/>
            <a:ext cx="596900" cy="160338"/>
          </a:xfrm>
          <a:custGeom>
            <a:avLst/>
            <a:gdLst/>
            <a:ahLst/>
            <a:cxnLst/>
            <a:rect l="0" t="0" r="0" b="0"/>
            <a:pathLst>
              <a:path w="596901" h="160339">
                <a:moveTo>
                  <a:pt x="0" y="160338"/>
                </a:moveTo>
                <a:lnTo>
                  <a:pt x="59690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Shape 93">
            <a:extLst>
              <a:ext uri="{FF2B5EF4-FFF2-40B4-BE49-F238E27FC236}">
                <a16:creationId xmlns:a16="http://schemas.microsoft.com/office/drawing/2014/main" id="{5BD94DEB-9097-4779-B338-90AAFF5D9044}"/>
              </a:ext>
            </a:extLst>
          </p:cNvPr>
          <p:cNvSpPr/>
          <p:nvPr>
            <p:custDataLst>
              <p:tags r:id="rId10"/>
            </p:custDataLst>
          </p:nvPr>
        </p:nvSpPr>
        <p:spPr bwMode="auto">
          <a:xfrm>
            <a:off x="2346325" y="3798888"/>
            <a:ext cx="596900" cy="160338"/>
          </a:xfrm>
          <a:custGeom>
            <a:avLst/>
            <a:gdLst/>
            <a:ahLst/>
            <a:cxnLst/>
            <a:rect l="0" t="0" r="0" b="0"/>
            <a:pathLst>
              <a:path w="596901" h="160339">
                <a:moveTo>
                  <a:pt x="0" y="160338"/>
                </a:moveTo>
                <a:lnTo>
                  <a:pt x="59690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Shape 92">
            <a:extLst>
              <a:ext uri="{FF2B5EF4-FFF2-40B4-BE49-F238E27FC236}">
                <a16:creationId xmlns:a16="http://schemas.microsoft.com/office/drawing/2014/main" id="{0C7143F1-F98B-4617-A87A-575A7492088F}"/>
              </a:ext>
            </a:extLst>
          </p:cNvPr>
          <p:cNvSpPr/>
          <p:nvPr>
            <p:custDataLst>
              <p:tags r:id="rId11"/>
            </p:custDataLst>
          </p:nvPr>
        </p:nvSpPr>
        <p:spPr bwMode="auto">
          <a:xfrm>
            <a:off x="2346325" y="3741738"/>
            <a:ext cx="596900" cy="160338"/>
          </a:xfrm>
          <a:custGeom>
            <a:avLst/>
            <a:gdLst/>
            <a:ahLst/>
            <a:cxnLst/>
            <a:rect l="0" t="0" r="0" b="0"/>
            <a:pathLst>
              <a:path w="596901" h="160339">
                <a:moveTo>
                  <a:pt x="0" y="160338"/>
                </a:moveTo>
                <a:lnTo>
                  <a:pt x="59690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Shape 89">
            <a:extLst>
              <a:ext uri="{FF2B5EF4-FFF2-40B4-BE49-F238E27FC236}">
                <a16:creationId xmlns:a16="http://schemas.microsoft.com/office/drawing/2014/main" id="{E52108EE-B0C6-46C9-A20A-87E20050D8AE}"/>
              </a:ext>
            </a:extLst>
          </p:cNvPr>
          <p:cNvSpPr/>
          <p:nvPr>
            <p:custDataLst>
              <p:tags r:id="rId12"/>
            </p:custDataLst>
          </p:nvPr>
        </p:nvSpPr>
        <p:spPr bwMode="auto">
          <a:xfrm>
            <a:off x="1466850" y="3741738"/>
            <a:ext cx="596900" cy="160338"/>
          </a:xfrm>
          <a:custGeom>
            <a:avLst/>
            <a:gdLst/>
            <a:ahLst/>
            <a:cxnLst/>
            <a:rect l="0" t="0" r="0" b="0"/>
            <a:pathLst>
              <a:path w="596901" h="160339">
                <a:moveTo>
                  <a:pt x="0" y="160338"/>
                </a:moveTo>
                <a:lnTo>
                  <a:pt x="59690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Shape 90">
            <a:extLst>
              <a:ext uri="{FF2B5EF4-FFF2-40B4-BE49-F238E27FC236}">
                <a16:creationId xmlns:a16="http://schemas.microsoft.com/office/drawing/2014/main" id="{0A683EAB-711E-451D-A23C-EDDD7128C5D0}"/>
              </a:ext>
            </a:extLst>
          </p:cNvPr>
          <p:cNvSpPr/>
          <p:nvPr>
            <p:custDataLst>
              <p:tags r:id="rId13"/>
            </p:custDataLst>
          </p:nvPr>
        </p:nvSpPr>
        <p:spPr bwMode="auto">
          <a:xfrm>
            <a:off x="1466850" y="3798888"/>
            <a:ext cx="596900" cy="160338"/>
          </a:xfrm>
          <a:custGeom>
            <a:avLst/>
            <a:gdLst/>
            <a:ahLst/>
            <a:cxnLst/>
            <a:rect l="0" t="0" r="0" b="0"/>
            <a:pathLst>
              <a:path w="596901" h="160339">
                <a:moveTo>
                  <a:pt x="0" y="160338"/>
                </a:moveTo>
                <a:lnTo>
                  <a:pt x="59690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Shape 96">
            <a:extLst>
              <a:ext uri="{FF2B5EF4-FFF2-40B4-BE49-F238E27FC236}">
                <a16:creationId xmlns:a16="http://schemas.microsoft.com/office/drawing/2014/main" id="{13A164A4-B118-4A5D-BFC9-74D257C9CBC0}"/>
              </a:ext>
            </a:extLst>
          </p:cNvPr>
          <p:cNvSpPr/>
          <p:nvPr>
            <p:custDataLst>
              <p:tags r:id="rId14"/>
            </p:custDataLst>
          </p:nvPr>
        </p:nvSpPr>
        <p:spPr bwMode="auto">
          <a:xfrm>
            <a:off x="3224213" y="3798888"/>
            <a:ext cx="596900" cy="160338"/>
          </a:xfrm>
          <a:custGeom>
            <a:avLst/>
            <a:gdLst/>
            <a:ahLst/>
            <a:cxnLst/>
            <a:rect l="0" t="0" r="0" b="0"/>
            <a:pathLst>
              <a:path w="596901" h="160339">
                <a:moveTo>
                  <a:pt x="0" y="160338"/>
                </a:moveTo>
                <a:lnTo>
                  <a:pt x="59690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79D60EA-0735-4A73-AC7D-ED88B3BFAA0A}"/>
              </a:ext>
            </a:extLst>
          </p:cNvPr>
          <p:cNvSpPr/>
          <p:nvPr>
            <p:custDataLst>
              <p:tags r:id="rId15"/>
            </p:custDataLst>
          </p:nvPr>
        </p:nvSpPr>
        <p:spPr bwMode="auto">
          <a:xfrm>
            <a:off x="4103688" y="3798888"/>
            <a:ext cx="596900" cy="160338"/>
          </a:xfrm>
          <a:custGeom>
            <a:avLst/>
            <a:gdLst/>
            <a:ahLst/>
            <a:cxnLst/>
            <a:rect l="0" t="0" r="0" b="0"/>
            <a:pathLst>
              <a:path w="596901" h="160339">
                <a:moveTo>
                  <a:pt x="0" y="160338"/>
                </a:moveTo>
                <a:lnTo>
                  <a:pt x="59690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a:extLst>
              <a:ext uri="{FF2B5EF4-FFF2-40B4-BE49-F238E27FC236}">
                <a16:creationId xmlns:a16="http://schemas.microsoft.com/office/drawing/2014/main" id="{FDD46204-7EC3-4A70-AFC1-928F7A16A5AB}"/>
              </a:ext>
            </a:extLst>
          </p:cNvPr>
          <p:cNvSpPr/>
          <p:nvPr>
            <p:custDataLst>
              <p:tags r:id="rId16"/>
            </p:custDataLst>
          </p:nvPr>
        </p:nvSpPr>
        <p:spPr bwMode="auto">
          <a:xfrm>
            <a:off x="1562100" y="404177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E207C8F4-B431-4B66-8D0C-7FB295F97169}" type="datetime'2''''''''''''''''''''''0''''''''''''''''19'''''''''">
              <a:rPr lang="en-US" altLang="en-US" sz="1400" smtClean="0">
                <a:solidFill>
                  <a:schemeClr val="tx1"/>
                </a:solidFill>
              </a:rPr>
              <a:pPr/>
              <a:t>2019</a:t>
            </a:fld>
            <a:endParaRPr lang="en-US" sz="1400" dirty="0">
              <a:solidFill>
                <a:schemeClr val="tx1"/>
              </a:solidFill>
            </a:endParaRPr>
          </a:p>
        </p:txBody>
      </p:sp>
      <p:sp>
        <p:nvSpPr>
          <p:cNvPr id="19" name="Rectangle 18">
            <a:extLst>
              <a:ext uri="{FF2B5EF4-FFF2-40B4-BE49-F238E27FC236}">
                <a16:creationId xmlns:a16="http://schemas.microsoft.com/office/drawing/2014/main" id="{CB2409E4-B5B3-4F88-B5F4-B9B97E81BFCE}"/>
              </a:ext>
            </a:extLst>
          </p:cNvPr>
          <p:cNvSpPr/>
          <p:nvPr>
            <p:custDataLst>
              <p:tags r:id="rId17"/>
            </p:custDataLst>
          </p:nvPr>
        </p:nvSpPr>
        <p:spPr bwMode="auto">
          <a:xfrm>
            <a:off x="2441575" y="404177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1CF964CF-B9A7-4D73-91F8-A5BB0DA3F206}" type="datetime'''''''''''''''''''''''''''''''2''''''0''''2''''''''''0'''''''">
              <a:rPr lang="en-US" altLang="en-US" sz="1400" smtClean="0">
                <a:solidFill>
                  <a:schemeClr val="tx1"/>
                </a:solidFill>
              </a:rPr>
              <a:pPr/>
              <a:t>2020</a:t>
            </a:fld>
            <a:endParaRPr lang="en-US" sz="1400" dirty="0">
              <a:solidFill>
                <a:schemeClr val="tx1"/>
              </a:solidFill>
            </a:endParaRPr>
          </a:p>
        </p:txBody>
      </p:sp>
      <p:sp>
        <p:nvSpPr>
          <p:cNvPr id="20" name="Rectangle 19">
            <a:extLst>
              <a:ext uri="{FF2B5EF4-FFF2-40B4-BE49-F238E27FC236}">
                <a16:creationId xmlns:a16="http://schemas.microsoft.com/office/drawing/2014/main" id="{CF3FB0FD-361F-4D1C-979D-9706B1011C34}"/>
              </a:ext>
            </a:extLst>
          </p:cNvPr>
          <p:cNvSpPr/>
          <p:nvPr>
            <p:custDataLst>
              <p:tags r:id="rId18"/>
            </p:custDataLst>
          </p:nvPr>
        </p:nvSpPr>
        <p:spPr bwMode="auto">
          <a:xfrm>
            <a:off x="3319463" y="404177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966545BC-A33B-4F66-A2BB-421B84A3940E}" type="datetime'''2''''''''''''''''''''''''0''''''''''''''2''1'''">
              <a:rPr lang="en-US" altLang="en-US" sz="1400" smtClean="0">
                <a:solidFill>
                  <a:schemeClr val="tx1"/>
                </a:solidFill>
              </a:rPr>
              <a:pPr/>
              <a:t>2021</a:t>
            </a:fld>
            <a:endParaRPr lang="en-US" sz="1400" dirty="0">
              <a:solidFill>
                <a:schemeClr val="tx1"/>
              </a:solidFill>
            </a:endParaRPr>
          </a:p>
        </p:txBody>
      </p:sp>
      <p:sp>
        <p:nvSpPr>
          <p:cNvPr id="54" name="Rectangle 53">
            <a:extLst>
              <a:ext uri="{FF2B5EF4-FFF2-40B4-BE49-F238E27FC236}">
                <a16:creationId xmlns:a16="http://schemas.microsoft.com/office/drawing/2014/main" id="{B080281A-96C3-4533-8DF1-D0BB053ABB87}"/>
              </a:ext>
            </a:extLst>
          </p:cNvPr>
          <p:cNvSpPr/>
          <p:nvPr>
            <p:custDataLst>
              <p:tags r:id="rId19"/>
            </p:custDataLst>
          </p:nvPr>
        </p:nvSpPr>
        <p:spPr bwMode="auto">
          <a:xfrm>
            <a:off x="4198938" y="404177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5DDB662B-2208-40DF-8D8E-3A1A401C6DAD}" type="datetime'''''''''''''2''''''''''''''''''''''''''''''0''''''2''2'''''''">
              <a:rPr lang="en-US" altLang="en-US" sz="1400" smtClean="0">
                <a:solidFill>
                  <a:schemeClr val="tx1"/>
                </a:solidFill>
              </a:rPr>
              <a:pPr/>
              <a:t>2022</a:t>
            </a:fld>
            <a:endParaRPr lang="en-US" sz="1400" dirty="0">
              <a:solidFill>
                <a:schemeClr val="tx1"/>
              </a:solidFill>
            </a:endParaRPr>
          </a:p>
        </p:txBody>
      </p:sp>
      <p:sp>
        <p:nvSpPr>
          <p:cNvPr id="86" name="Rectangle 85">
            <a:extLst>
              <a:ext uri="{FF2B5EF4-FFF2-40B4-BE49-F238E27FC236}">
                <a16:creationId xmlns:a16="http://schemas.microsoft.com/office/drawing/2014/main" id="{ABC0FA82-ED74-4B29-B2BA-59DCD251D443}"/>
              </a:ext>
            </a:extLst>
          </p:cNvPr>
          <p:cNvSpPr/>
          <p:nvPr>
            <p:custDataLst>
              <p:tags r:id="rId20"/>
            </p:custDataLst>
          </p:nvPr>
        </p:nvSpPr>
        <p:spPr bwMode="gray">
          <a:xfrm>
            <a:off x="3328988" y="3035300"/>
            <a:ext cx="3873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5400" tIns="0" rIns="25400" bIns="0" numCol="1" spcCol="0" rtlCol="0" anchor="b" anchorCtr="0">
            <a:noAutofit/>
          </a:bodyPr>
          <a:lstStyle/>
          <a:p>
            <a:pPr algn="ctr">
              <a:lnSpc>
                <a:spcPct val="90000"/>
              </a:lnSpc>
              <a:spcBef>
                <a:spcPct val="0"/>
              </a:spcBef>
              <a:spcAft>
                <a:spcPct val="0"/>
              </a:spcAft>
            </a:pPr>
            <a:fld id="{E069B0A3-5C35-454E-8109-B23086EDD9E6}" type="datetime'''''''''''''''''0.''''''''''''''''''''''''9''''0'''''''''">
              <a:rPr lang="en-US" altLang="en-US" sz="1400" smtClean="0">
                <a:solidFill>
                  <a:schemeClr val="tx1"/>
                </a:solidFill>
                <a:effectLst/>
              </a:rPr>
              <a:pPr algn="ctr">
                <a:lnSpc>
                  <a:spcPct val="90000"/>
                </a:lnSpc>
                <a:spcBef>
                  <a:spcPct val="0"/>
                </a:spcBef>
                <a:spcAft>
                  <a:spcPct val="0"/>
                </a:spcAft>
              </a:pPr>
              <a:t>0.90</a:t>
            </a:fld>
            <a:endParaRPr lang="en-US" sz="1400" dirty="0">
              <a:solidFill>
                <a:schemeClr val="tx1"/>
              </a:solidFill>
            </a:endParaRPr>
          </a:p>
        </p:txBody>
      </p:sp>
      <p:sp>
        <p:nvSpPr>
          <p:cNvPr id="83" name="Rectangle 82">
            <a:extLst>
              <a:ext uri="{FF2B5EF4-FFF2-40B4-BE49-F238E27FC236}">
                <a16:creationId xmlns:a16="http://schemas.microsoft.com/office/drawing/2014/main" id="{44A3DD2A-18B6-464A-A2B0-715A8DFAD5E9}"/>
              </a:ext>
            </a:extLst>
          </p:cNvPr>
          <p:cNvSpPr/>
          <p:nvPr>
            <p:custDataLst>
              <p:tags r:id="rId21"/>
            </p:custDataLst>
          </p:nvPr>
        </p:nvSpPr>
        <p:spPr bwMode="gray">
          <a:xfrm>
            <a:off x="1571625" y="1806575"/>
            <a:ext cx="3873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5400" tIns="0" rIns="25400" bIns="0" numCol="1" spcCol="0" rtlCol="0" anchor="b" anchorCtr="0">
            <a:noAutofit/>
          </a:bodyPr>
          <a:lstStyle/>
          <a:p>
            <a:pPr algn="ctr">
              <a:lnSpc>
                <a:spcPct val="90000"/>
              </a:lnSpc>
              <a:spcBef>
                <a:spcPct val="0"/>
              </a:spcBef>
              <a:spcAft>
                <a:spcPct val="0"/>
              </a:spcAft>
            </a:pPr>
            <a:fld id="{70BE4974-DF13-4D70-8F41-3F9998A4D987}" type="datetime'''''''1''''''''''''''''''''''''''''.''''''''00'''">
              <a:rPr lang="en-US" altLang="en-US" sz="1400" smtClean="0">
                <a:solidFill>
                  <a:schemeClr val="tx1"/>
                </a:solidFill>
                <a:effectLst/>
              </a:rPr>
              <a:pPr algn="ctr">
                <a:lnSpc>
                  <a:spcPct val="90000"/>
                </a:lnSpc>
                <a:spcBef>
                  <a:spcPct val="0"/>
                </a:spcBef>
                <a:spcAft>
                  <a:spcPct val="0"/>
                </a:spcAft>
              </a:pPr>
              <a:t>1.00</a:t>
            </a:fld>
            <a:endParaRPr lang="en-US" sz="1400" dirty="0">
              <a:solidFill>
                <a:schemeClr val="tx1"/>
              </a:solidFill>
            </a:endParaRPr>
          </a:p>
        </p:txBody>
      </p:sp>
      <p:sp>
        <p:nvSpPr>
          <p:cNvPr id="85" name="Rectangle 84">
            <a:extLst>
              <a:ext uri="{FF2B5EF4-FFF2-40B4-BE49-F238E27FC236}">
                <a16:creationId xmlns:a16="http://schemas.microsoft.com/office/drawing/2014/main" id="{2EB167A2-8379-4B56-B864-0F8F9642BC02}"/>
              </a:ext>
            </a:extLst>
          </p:cNvPr>
          <p:cNvSpPr/>
          <p:nvPr>
            <p:custDataLst>
              <p:tags r:id="rId22"/>
            </p:custDataLst>
          </p:nvPr>
        </p:nvSpPr>
        <p:spPr bwMode="gray">
          <a:xfrm>
            <a:off x="2451100" y="3497263"/>
            <a:ext cx="3873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5400" tIns="0" rIns="25400" bIns="0" numCol="1" spcCol="0" rtlCol="0" anchor="b" anchorCtr="0">
            <a:noAutofit/>
          </a:bodyPr>
          <a:lstStyle/>
          <a:p>
            <a:pPr algn="ctr">
              <a:lnSpc>
                <a:spcPct val="90000"/>
              </a:lnSpc>
              <a:spcBef>
                <a:spcPct val="0"/>
              </a:spcBef>
              <a:spcAft>
                <a:spcPct val="0"/>
              </a:spcAft>
            </a:pPr>
            <a:fld id="{F42A8772-05EC-4779-B56B-07EC1099F257}" type="datetime'''''''''''''''0''''''''''.''''''''''''8''''''7'''">
              <a:rPr lang="en-US" altLang="en-US" sz="1400" smtClean="0">
                <a:solidFill>
                  <a:schemeClr val="tx1"/>
                </a:solidFill>
                <a:effectLst/>
              </a:rPr>
              <a:pPr algn="ctr">
                <a:lnSpc>
                  <a:spcPct val="90000"/>
                </a:lnSpc>
                <a:spcBef>
                  <a:spcPct val="0"/>
                </a:spcBef>
                <a:spcAft>
                  <a:spcPct val="0"/>
                </a:spcAft>
              </a:pPr>
              <a:t>0.87</a:t>
            </a:fld>
            <a:endParaRPr lang="en-US" sz="1400" dirty="0">
              <a:solidFill>
                <a:schemeClr val="tx1"/>
              </a:solidFill>
            </a:endParaRPr>
          </a:p>
        </p:txBody>
      </p:sp>
      <p:sp>
        <p:nvSpPr>
          <p:cNvPr id="87" name="Rectangle 86">
            <a:extLst>
              <a:ext uri="{FF2B5EF4-FFF2-40B4-BE49-F238E27FC236}">
                <a16:creationId xmlns:a16="http://schemas.microsoft.com/office/drawing/2014/main" id="{D480D0F8-4608-4F03-AE24-1B67689C440E}"/>
              </a:ext>
            </a:extLst>
          </p:cNvPr>
          <p:cNvSpPr/>
          <p:nvPr>
            <p:custDataLst>
              <p:tags r:id="rId23"/>
            </p:custDataLst>
          </p:nvPr>
        </p:nvSpPr>
        <p:spPr bwMode="gray">
          <a:xfrm>
            <a:off x="4208463" y="2482850"/>
            <a:ext cx="3873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5400" tIns="0" rIns="25400" bIns="0" numCol="1" spcCol="0" rtlCol="0" anchor="b" anchorCtr="0">
            <a:noAutofit/>
          </a:bodyPr>
          <a:lstStyle/>
          <a:p>
            <a:pPr algn="ctr">
              <a:lnSpc>
                <a:spcPct val="90000"/>
              </a:lnSpc>
              <a:spcBef>
                <a:spcPct val="0"/>
              </a:spcBef>
              <a:spcAft>
                <a:spcPct val="0"/>
              </a:spcAft>
            </a:pPr>
            <a:fld id="{E4F701D0-9088-4992-8205-4732DE3113CC}" type="datetime'''''''''''''''''''''''''''''''0''.''''''9''5'''''''''''''">
              <a:rPr lang="en-US" altLang="en-US" sz="1400" smtClean="0">
                <a:solidFill>
                  <a:schemeClr val="tx1"/>
                </a:solidFill>
                <a:effectLst/>
              </a:rPr>
              <a:pPr algn="ctr">
                <a:lnSpc>
                  <a:spcPct val="90000"/>
                </a:lnSpc>
                <a:spcBef>
                  <a:spcPct val="0"/>
                </a:spcBef>
                <a:spcAft>
                  <a:spcPct val="0"/>
                </a:spcAft>
              </a:pPr>
              <a:t>0.95</a:t>
            </a:fld>
            <a:endParaRPr lang="en-US" sz="1400" dirty="0">
              <a:solidFill>
                <a:schemeClr val="tx1"/>
              </a:solidFill>
            </a:endParaRPr>
          </a:p>
        </p:txBody>
      </p:sp>
      <p:pic>
        <p:nvPicPr>
          <p:cNvPr id="103" name="Picture 102">
            <a:extLst>
              <a:ext uri="{FF2B5EF4-FFF2-40B4-BE49-F238E27FC236}">
                <a16:creationId xmlns:a16="http://schemas.microsoft.com/office/drawing/2014/main" id="{45B4D922-0922-4F1F-B39E-E95D918EB86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50825" y="2536191"/>
            <a:ext cx="910929" cy="910084"/>
          </a:xfrm>
          <a:prstGeom prst="rect">
            <a:avLst/>
          </a:prstGeom>
        </p:spPr>
      </p:pic>
      <p:sp>
        <p:nvSpPr>
          <p:cNvPr id="125" name="TextBox 124">
            <a:extLst>
              <a:ext uri="{FF2B5EF4-FFF2-40B4-BE49-F238E27FC236}">
                <a16:creationId xmlns:a16="http://schemas.microsoft.com/office/drawing/2014/main" id="{C6F6C896-0E03-4089-9209-9F203308A61C}"/>
              </a:ext>
            </a:extLst>
          </p:cNvPr>
          <p:cNvSpPr txBox="1"/>
          <p:nvPr/>
        </p:nvSpPr>
        <p:spPr bwMode="gray">
          <a:xfrm>
            <a:off x="5358912" y="1025347"/>
            <a:ext cx="1217000" cy="2848472"/>
          </a:xfrm>
          <a:prstGeom prst="rect">
            <a:avLst/>
          </a:prstGeom>
          <a:noFill/>
        </p:spPr>
        <p:txBody>
          <a:bodyPr wrap="none" rtlCol="0">
            <a:spAutoFit/>
          </a:bodyPr>
          <a:lstStyle/>
          <a:p>
            <a:pPr>
              <a:lnSpc>
                <a:spcPct val="90000"/>
              </a:lnSpc>
              <a:spcBef>
                <a:spcPts val="600"/>
              </a:spcBef>
            </a:pPr>
            <a:r>
              <a:rPr lang="cs-CZ" sz="19900" b="1" dirty="0"/>
              <a:t>?</a:t>
            </a:r>
            <a:endParaRPr lang="en-US" sz="19900" b="1" dirty="0"/>
          </a:p>
        </p:txBody>
      </p:sp>
      <p:sp>
        <p:nvSpPr>
          <p:cNvPr id="69" name="TextBox 68">
            <a:extLst>
              <a:ext uri="{FF2B5EF4-FFF2-40B4-BE49-F238E27FC236}">
                <a16:creationId xmlns:a16="http://schemas.microsoft.com/office/drawing/2014/main" id="{6E5480AB-AE8A-4406-B704-2E7011DC6B48}"/>
              </a:ext>
            </a:extLst>
          </p:cNvPr>
          <p:cNvSpPr txBox="1"/>
          <p:nvPr/>
        </p:nvSpPr>
        <p:spPr bwMode="gray">
          <a:xfrm>
            <a:off x="6135052" y="1326331"/>
            <a:ext cx="1356590" cy="286232"/>
          </a:xfrm>
          <a:prstGeom prst="rect">
            <a:avLst/>
          </a:prstGeom>
          <a:noFill/>
        </p:spPr>
        <p:txBody>
          <a:bodyPr wrap="none" rtlCol="0">
            <a:spAutoFit/>
          </a:bodyPr>
          <a:lstStyle/>
          <a:p>
            <a:pPr>
              <a:lnSpc>
                <a:spcPct val="90000"/>
              </a:lnSpc>
              <a:spcBef>
                <a:spcPts val="600"/>
              </a:spcBef>
            </a:pPr>
            <a:r>
              <a:rPr lang="cs-CZ" sz="1400" b="1" dirty="0">
                <a:solidFill>
                  <a:schemeClr val="accent1"/>
                </a:solidFill>
              </a:rPr>
              <a:t>Na co hotovost</a:t>
            </a:r>
            <a:endParaRPr lang="en-US" sz="1400" b="1" dirty="0">
              <a:solidFill>
                <a:schemeClr val="accent1"/>
              </a:solidFill>
            </a:endParaRPr>
          </a:p>
        </p:txBody>
      </p:sp>
      <p:sp>
        <p:nvSpPr>
          <p:cNvPr id="126" name="TextBox 125">
            <a:extLst>
              <a:ext uri="{FF2B5EF4-FFF2-40B4-BE49-F238E27FC236}">
                <a16:creationId xmlns:a16="http://schemas.microsoft.com/office/drawing/2014/main" id="{45120346-6B7A-43F2-9BE4-0E96B8AB1B80}"/>
              </a:ext>
            </a:extLst>
          </p:cNvPr>
          <p:cNvSpPr txBox="1"/>
          <p:nvPr/>
        </p:nvSpPr>
        <p:spPr bwMode="gray">
          <a:xfrm>
            <a:off x="6527018" y="1773353"/>
            <a:ext cx="2382032" cy="2151358"/>
          </a:xfrm>
          <a:prstGeom prst="rect">
            <a:avLst/>
          </a:prstGeom>
          <a:noFill/>
        </p:spPr>
        <p:txBody>
          <a:bodyPr wrap="square" rtlCol="0">
            <a:spAutoFit/>
          </a:bodyPr>
          <a:lstStyle/>
          <a:p>
            <a:pPr marL="285750" indent="-285750">
              <a:lnSpc>
                <a:spcPct val="90000"/>
              </a:lnSpc>
              <a:spcBef>
                <a:spcPts val="600"/>
              </a:spcBef>
              <a:buFont typeface="Arial" panose="020B0604020202020204" pitchFamily="34" charset="0"/>
              <a:buChar char="•"/>
            </a:pPr>
            <a:r>
              <a:rPr lang="cs-CZ" sz="1200" b="1" dirty="0"/>
              <a:t>51</a:t>
            </a:r>
            <a:r>
              <a:rPr lang="en-US" sz="1200" b="1" dirty="0"/>
              <a:t>% </a:t>
            </a:r>
            <a:r>
              <a:rPr lang="cs-CZ" sz="1200" dirty="0"/>
              <a:t>Čechů vnímá hotovost v peněžence jako rezervu</a:t>
            </a:r>
          </a:p>
          <a:p>
            <a:pPr marL="285750" indent="-285750">
              <a:lnSpc>
                <a:spcPct val="90000"/>
              </a:lnSpc>
              <a:spcBef>
                <a:spcPts val="600"/>
              </a:spcBef>
              <a:buFont typeface="Arial" panose="020B0604020202020204" pitchFamily="34" charset="0"/>
              <a:buChar char="•"/>
            </a:pPr>
            <a:r>
              <a:rPr lang="cs-CZ" sz="1200" dirty="0"/>
              <a:t>Aktuální míra </a:t>
            </a:r>
            <a:r>
              <a:rPr lang="cs-CZ" sz="1200" b="1" dirty="0"/>
              <a:t>inflace</a:t>
            </a:r>
            <a:r>
              <a:rPr lang="cs-CZ" sz="1200" dirty="0"/>
              <a:t> rychle hotovost znehodnocuje</a:t>
            </a:r>
          </a:p>
          <a:p>
            <a:pPr marL="285750" indent="-285750">
              <a:lnSpc>
                <a:spcPct val="90000"/>
              </a:lnSpc>
              <a:spcBef>
                <a:spcPts val="600"/>
              </a:spcBef>
              <a:buFont typeface="Arial" panose="020B0604020202020204" pitchFamily="34" charset="0"/>
              <a:buChar char="•"/>
            </a:pPr>
            <a:r>
              <a:rPr lang="cs-CZ" sz="1200" dirty="0"/>
              <a:t>Nestabilita krátkodobě může zvyšovat potřebu </a:t>
            </a:r>
            <a:r>
              <a:rPr lang="cs-CZ" sz="1200" b="1" dirty="0"/>
              <a:t>předzásobit se</a:t>
            </a:r>
            <a:r>
              <a:rPr lang="cs-CZ" sz="1200" dirty="0"/>
              <a:t> hotovostí (válka, restrikce, ...)</a:t>
            </a:r>
          </a:p>
          <a:p>
            <a:pPr marL="285750" indent="-285750">
              <a:lnSpc>
                <a:spcPct val="90000"/>
              </a:lnSpc>
              <a:spcBef>
                <a:spcPts val="600"/>
              </a:spcBef>
              <a:buFont typeface="Arial" panose="020B0604020202020204" pitchFamily="34" charset="0"/>
              <a:buChar char="•"/>
            </a:pPr>
            <a:r>
              <a:rPr lang="cs-CZ" sz="1200" dirty="0"/>
              <a:t>Nedostatek </a:t>
            </a:r>
            <a:r>
              <a:rPr lang="cs-CZ" sz="1200" b="1" dirty="0"/>
              <a:t>investičních příležitostí</a:t>
            </a:r>
            <a:r>
              <a:rPr lang="cs-CZ" sz="1200" dirty="0"/>
              <a:t> nebo jejich malá znalost</a:t>
            </a:r>
            <a:endParaRPr lang="en-US" sz="1200" dirty="0"/>
          </a:p>
        </p:txBody>
      </p:sp>
    </p:spTree>
    <p:extLst>
      <p:ext uri="{BB962C8B-B14F-4D97-AF65-F5344CB8AC3E}">
        <p14:creationId xmlns:p14="http://schemas.microsoft.com/office/powerpoint/2010/main" val="355913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DCF829-C30B-4C50-85BE-1ABA7FA28E3E}"/>
              </a:ext>
            </a:extLst>
          </p:cNvPr>
          <p:cNvSpPr>
            <a:spLocks noGrp="1"/>
          </p:cNvSpPr>
          <p:nvPr>
            <p:ph type="body" sz="quarter" idx="18"/>
          </p:nvPr>
        </p:nvSpPr>
        <p:spPr/>
        <p:txBody>
          <a:bodyPr/>
          <a:lstStyle/>
          <a:p>
            <a:endParaRPr lang="en-US"/>
          </a:p>
        </p:txBody>
      </p:sp>
      <p:sp>
        <p:nvSpPr>
          <p:cNvPr id="4" name="Text Placeholder 3">
            <a:extLst>
              <a:ext uri="{FF2B5EF4-FFF2-40B4-BE49-F238E27FC236}">
                <a16:creationId xmlns:a16="http://schemas.microsoft.com/office/drawing/2014/main" id="{2F954C01-F9C0-48E9-8127-99FF66EEF62C}"/>
              </a:ext>
            </a:extLst>
          </p:cNvPr>
          <p:cNvSpPr>
            <a:spLocks noGrp="1"/>
          </p:cNvSpPr>
          <p:nvPr>
            <p:ph type="body" sz="quarter" idx="17"/>
          </p:nvPr>
        </p:nvSpPr>
        <p:spPr/>
        <p:txBody>
          <a:bodyPr/>
          <a:lstStyle/>
          <a:p>
            <a:endParaRPr lang="en-US"/>
          </a:p>
        </p:txBody>
      </p:sp>
      <p:sp>
        <p:nvSpPr>
          <p:cNvPr id="6" name="Title 5">
            <a:extLst>
              <a:ext uri="{FF2B5EF4-FFF2-40B4-BE49-F238E27FC236}">
                <a16:creationId xmlns:a16="http://schemas.microsoft.com/office/drawing/2014/main" id="{D31BA289-C18C-421E-897F-F38EB51D5706}"/>
              </a:ext>
            </a:extLst>
          </p:cNvPr>
          <p:cNvSpPr>
            <a:spLocks noGrp="1"/>
          </p:cNvSpPr>
          <p:nvPr>
            <p:ph type="title"/>
          </p:nvPr>
        </p:nvSpPr>
        <p:spPr/>
        <p:txBody>
          <a:bodyPr/>
          <a:lstStyle/>
          <a:p>
            <a:endParaRPr lang="en-US"/>
          </a:p>
        </p:txBody>
      </p:sp>
      <p:sp>
        <p:nvSpPr>
          <p:cNvPr id="8" name="TextBox 7">
            <a:extLst>
              <a:ext uri="{FF2B5EF4-FFF2-40B4-BE49-F238E27FC236}">
                <a16:creationId xmlns:a16="http://schemas.microsoft.com/office/drawing/2014/main" id="{3D1520E3-445E-4610-ADBA-4AFC826B01A7}"/>
              </a:ext>
            </a:extLst>
          </p:cNvPr>
          <p:cNvSpPr txBox="1"/>
          <p:nvPr/>
        </p:nvSpPr>
        <p:spPr bwMode="gray">
          <a:xfrm>
            <a:off x="523648" y="2400934"/>
            <a:ext cx="8096704" cy="341632"/>
          </a:xfrm>
          <a:prstGeom prst="rect">
            <a:avLst/>
          </a:prstGeom>
          <a:noFill/>
        </p:spPr>
        <p:txBody>
          <a:bodyPr wrap="none" rtlCol="0" anchor="ctr">
            <a:spAutoFit/>
          </a:bodyPr>
          <a:lstStyle/>
          <a:p>
            <a:pPr>
              <a:lnSpc>
                <a:spcPct val="90000"/>
              </a:lnSpc>
              <a:spcBef>
                <a:spcPts val="600"/>
              </a:spcBef>
            </a:pPr>
            <a:r>
              <a:rPr lang="cs-CZ" sz="1800" b="1" dirty="0"/>
              <a:t>Ne všude jsou spotřebitelské trendy stejné ... každé odvětví reaguje trochu jinak</a:t>
            </a:r>
            <a:endParaRPr lang="en-US" sz="1800" b="1" dirty="0"/>
          </a:p>
        </p:txBody>
      </p:sp>
    </p:spTree>
    <p:extLst>
      <p:ext uri="{BB962C8B-B14F-4D97-AF65-F5344CB8AC3E}">
        <p14:creationId xmlns:p14="http://schemas.microsoft.com/office/powerpoint/2010/main" val="286143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a:extLst>
              <a:ext uri="{FF2B5EF4-FFF2-40B4-BE49-F238E27FC236}">
                <a16:creationId xmlns:a16="http://schemas.microsoft.com/office/drawing/2014/main" id="{530065B0-85CE-4B43-AF3F-980653732B07}"/>
              </a:ext>
            </a:extLst>
          </p:cNvPr>
          <p:cNvGraphicFramePr>
            <a:graphicFrameLocks noChangeAspect="1"/>
          </p:cNvGraphicFramePr>
          <p:nvPr>
            <p:custDataLst>
              <p:tags r:id="rId2"/>
            </p:custDataLst>
            <p:extLst>
              <p:ext uri="{D42A27DB-BD31-4B8C-83A1-F6EECF244321}">
                <p14:modId xmlns:p14="http://schemas.microsoft.com/office/powerpoint/2010/main" val="4161133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22" name="think-cell Slide" r:id="rId4" imgW="371" imgH="371" progId="TCLayout.ActiveDocument.1">
                  <p:embed/>
                </p:oleObj>
              </mc:Choice>
              <mc:Fallback>
                <p:oleObj name="think-cell Slide" r:id="rId4" imgW="371" imgH="37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6BDAC19F-6BDE-4B78-802C-51D4F0389AB9}"/>
              </a:ext>
            </a:extLst>
          </p:cNvPr>
          <p:cNvPicPr>
            <a:picLocks noChangeAspect="1"/>
          </p:cNvPicPr>
          <p:nvPr/>
        </p:nvPicPr>
        <p:blipFill>
          <a:blip r:embed="rId6"/>
          <a:stretch>
            <a:fillRect/>
          </a:stretch>
        </p:blipFill>
        <p:spPr>
          <a:xfrm>
            <a:off x="161161" y="1013972"/>
            <a:ext cx="8821677" cy="3907875"/>
          </a:xfrm>
          <a:prstGeom prst="rect">
            <a:avLst/>
          </a:prstGeom>
        </p:spPr>
      </p:pic>
      <p:sp>
        <p:nvSpPr>
          <p:cNvPr id="3" name="Text Placeholder 2">
            <a:extLst>
              <a:ext uri="{FF2B5EF4-FFF2-40B4-BE49-F238E27FC236}">
                <a16:creationId xmlns:a16="http://schemas.microsoft.com/office/drawing/2014/main" id="{6E994E0B-2526-4A0A-8901-00A53B735F2C}"/>
              </a:ext>
            </a:extLst>
          </p:cNvPr>
          <p:cNvSpPr>
            <a:spLocks noGrp="1"/>
          </p:cNvSpPr>
          <p:nvPr>
            <p:ph type="body" sz="quarter" idx="18"/>
          </p:nvPr>
        </p:nvSpPr>
        <p:spPr/>
        <p:txBody>
          <a:bodyPr/>
          <a:lstStyle/>
          <a:p>
            <a:endParaRPr lang="en-US"/>
          </a:p>
        </p:txBody>
      </p:sp>
      <p:sp>
        <p:nvSpPr>
          <p:cNvPr id="4" name="Text Placeholder 3">
            <a:extLst>
              <a:ext uri="{FF2B5EF4-FFF2-40B4-BE49-F238E27FC236}">
                <a16:creationId xmlns:a16="http://schemas.microsoft.com/office/drawing/2014/main" id="{D1B554C7-D7D8-480E-AE51-12034D8905CE}"/>
              </a:ext>
            </a:extLst>
          </p:cNvPr>
          <p:cNvSpPr>
            <a:spLocks noGrp="1"/>
          </p:cNvSpPr>
          <p:nvPr>
            <p:ph type="body" sz="quarter" idx="17"/>
          </p:nvPr>
        </p:nvSpPr>
        <p:spPr/>
        <p:txBody>
          <a:bodyPr/>
          <a:lstStyle/>
          <a:p>
            <a:endParaRPr lang="en-US"/>
          </a:p>
        </p:txBody>
      </p:sp>
      <p:sp>
        <p:nvSpPr>
          <p:cNvPr id="6" name="Title 5">
            <a:extLst>
              <a:ext uri="{FF2B5EF4-FFF2-40B4-BE49-F238E27FC236}">
                <a16:creationId xmlns:a16="http://schemas.microsoft.com/office/drawing/2014/main" id="{F71EE398-03F1-4242-BA78-682048106529}"/>
              </a:ext>
            </a:extLst>
          </p:cNvPr>
          <p:cNvSpPr>
            <a:spLocks noGrp="1"/>
          </p:cNvSpPr>
          <p:nvPr>
            <p:ph type="title"/>
          </p:nvPr>
        </p:nvSpPr>
        <p:spPr/>
        <p:txBody>
          <a:bodyPr vert="horz"/>
          <a:lstStyle/>
          <a:p>
            <a:r>
              <a:rPr lang="cs-CZ" dirty="0"/>
              <a:t>Nákupy na internetu se drží vysoce nad úrovní před pandemií – Už nyní je ale jasné, že růst nebude nekonečný a e-shopy se připravují</a:t>
            </a:r>
            <a:endParaRPr lang="en-US" dirty="0"/>
          </a:p>
        </p:txBody>
      </p:sp>
      <p:pic>
        <p:nvPicPr>
          <p:cNvPr id="160" name="Picture 159">
            <a:extLst>
              <a:ext uri="{FF2B5EF4-FFF2-40B4-BE49-F238E27FC236}">
                <a16:creationId xmlns:a16="http://schemas.microsoft.com/office/drawing/2014/main" id="{70384F5C-F362-45DE-9E0B-87F54C6777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875" y="1214050"/>
            <a:ext cx="1074675" cy="1073679"/>
          </a:xfrm>
          <a:prstGeom prst="rect">
            <a:avLst/>
          </a:prstGeom>
        </p:spPr>
      </p:pic>
      <p:grpSp>
        <p:nvGrpSpPr>
          <p:cNvPr id="175" name="Group 174">
            <a:extLst>
              <a:ext uri="{FF2B5EF4-FFF2-40B4-BE49-F238E27FC236}">
                <a16:creationId xmlns:a16="http://schemas.microsoft.com/office/drawing/2014/main" id="{32F79FC5-6B46-4D47-ACA3-56EDAA1AF666}"/>
              </a:ext>
            </a:extLst>
          </p:cNvPr>
          <p:cNvGrpSpPr/>
          <p:nvPr/>
        </p:nvGrpSpPr>
        <p:grpSpPr>
          <a:xfrm>
            <a:off x="3030244" y="1227349"/>
            <a:ext cx="3111307" cy="1824144"/>
            <a:chOff x="3030244" y="1227349"/>
            <a:chExt cx="3111307" cy="1824144"/>
          </a:xfrm>
        </p:grpSpPr>
        <p:pic>
          <p:nvPicPr>
            <p:cNvPr id="25606" name="Picture 6" descr="S Click to Pay k jednodušším a bezpečnějším platbám na internetu -  Novinky.cz">
              <a:extLst>
                <a:ext uri="{FF2B5EF4-FFF2-40B4-BE49-F238E27FC236}">
                  <a16:creationId xmlns:a16="http://schemas.microsoft.com/office/drawing/2014/main" id="{C8400D94-5CD4-42FF-95D3-43B0321BF3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5631" y="1227349"/>
              <a:ext cx="2915920" cy="1640205"/>
            </a:xfrm>
            <a:prstGeom prst="rect">
              <a:avLst/>
            </a:prstGeom>
            <a:noFill/>
            <a:extLst>
              <a:ext uri="{909E8E84-426E-40DD-AFC4-6F175D3DCCD1}">
                <a14:hiddenFill xmlns:a14="http://schemas.microsoft.com/office/drawing/2010/main">
                  <a:solidFill>
                    <a:srgbClr val="FFFFFF"/>
                  </a:solidFill>
                </a14:hiddenFill>
              </a:ext>
            </a:extLst>
          </p:spPr>
        </p:pic>
        <p:grpSp>
          <p:nvGrpSpPr>
            <p:cNvPr id="161" name="Group 160">
              <a:extLst>
                <a:ext uri="{FF2B5EF4-FFF2-40B4-BE49-F238E27FC236}">
                  <a16:creationId xmlns:a16="http://schemas.microsoft.com/office/drawing/2014/main" id="{E72C2319-06E9-4E6F-B6FB-7E6B9093153F}"/>
                </a:ext>
              </a:extLst>
            </p:cNvPr>
            <p:cNvGrpSpPr/>
            <p:nvPr/>
          </p:nvGrpSpPr>
          <p:grpSpPr>
            <a:xfrm>
              <a:off x="3030244" y="2765261"/>
              <a:ext cx="266020" cy="286232"/>
              <a:chOff x="5374640" y="-241088"/>
              <a:chExt cx="266020" cy="286232"/>
            </a:xfrm>
          </p:grpSpPr>
          <p:sp>
            <p:nvSpPr>
              <p:cNvPr id="162" name="Oval 161">
                <a:extLst>
                  <a:ext uri="{FF2B5EF4-FFF2-40B4-BE49-F238E27FC236}">
                    <a16:creationId xmlns:a16="http://schemas.microsoft.com/office/drawing/2014/main" id="{2D40EEA5-2680-4F6C-85A6-BDE97D452FD3}"/>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3" name="TextBox 162">
                <a:extLst>
                  <a:ext uri="{FF2B5EF4-FFF2-40B4-BE49-F238E27FC236}">
                    <a16:creationId xmlns:a16="http://schemas.microsoft.com/office/drawing/2014/main" id="{1F54EA3C-E64C-4A65-A740-B5A24D7F8C48}"/>
                  </a:ext>
                </a:extLst>
              </p:cNvPr>
              <p:cNvSpPr txBox="1"/>
              <p:nvPr/>
            </p:nvSpPr>
            <p:spPr bwMode="gray">
              <a:xfrm>
                <a:off x="5394266" y="-241088"/>
                <a:ext cx="231154" cy="286232"/>
              </a:xfrm>
              <a:prstGeom prst="rect">
                <a:avLst/>
              </a:prstGeom>
              <a:noFill/>
            </p:spPr>
            <p:txBody>
              <a:bodyPr wrap="none" rtlCol="0">
                <a:spAutoFit/>
              </a:bodyPr>
              <a:lstStyle/>
              <a:p>
                <a:pPr>
                  <a:lnSpc>
                    <a:spcPct val="90000"/>
                  </a:lnSpc>
                  <a:spcBef>
                    <a:spcPts val="600"/>
                  </a:spcBef>
                </a:pPr>
                <a:r>
                  <a:rPr lang="cs-CZ" sz="1400" b="1" dirty="0"/>
                  <a:t>!</a:t>
                </a:r>
                <a:endParaRPr lang="en-US" sz="1400" b="1" dirty="0"/>
              </a:p>
            </p:txBody>
          </p:sp>
        </p:grpSp>
      </p:grpSp>
      <p:grpSp>
        <p:nvGrpSpPr>
          <p:cNvPr id="210" name="Group 209">
            <a:extLst>
              <a:ext uri="{FF2B5EF4-FFF2-40B4-BE49-F238E27FC236}">
                <a16:creationId xmlns:a16="http://schemas.microsoft.com/office/drawing/2014/main" id="{B32BE5A6-2D99-4502-95D9-65782AC2782E}"/>
              </a:ext>
            </a:extLst>
          </p:cNvPr>
          <p:cNvGrpSpPr/>
          <p:nvPr/>
        </p:nvGrpSpPr>
        <p:grpSpPr>
          <a:xfrm>
            <a:off x="2102492" y="3415672"/>
            <a:ext cx="284052" cy="286232"/>
            <a:chOff x="5368628" y="-246168"/>
            <a:chExt cx="284052" cy="286232"/>
          </a:xfrm>
        </p:grpSpPr>
        <p:sp>
          <p:nvSpPr>
            <p:cNvPr id="211" name="Oval 210">
              <a:extLst>
                <a:ext uri="{FF2B5EF4-FFF2-40B4-BE49-F238E27FC236}">
                  <a16:creationId xmlns:a16="http://schemas.microsoft.com/office/drawing/2014/main" id="{B2DC1B1D-1A67-44A0-801A-20145A7C178B}"/>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2" name="TextBox 211">
              <a:extLst>
                <a:ext uri="{FF2B5EF4-FFF2-40B4-BE49-F238E27FC236}">
                  <a16:creationId xmlns:a16="http://schemas.microsoft.com/office/drawing/2014/main" id="{85D6781B-646C-4AFC-8BDB-3240A6E9FE30}"/>
                </a:ext>
              </a:extLst>
            </p:cNvPr>
            <p:cNvSpPr txBox="1"/>
            <p:nvPr/>
          </p:nvSpPr>
          <p:spPr bwMode="gray">
            <a:xfrm>
              <a:off x="5368628" y="-246168"/>
              <a:ext cx="284052" cy="286232"/>
            </a:xfrm>
            <a:prstGeom prst="rect">
              <a:avLst/>
            </a:prstGeom>
            <a:noFill/>
          </p:spPr>
          <p:txBody>
            <a:bodyPr wrap="none" rtlCol="0">
              <a:spAutoFit/>
            </a:bodyPr>
            <a:lstStyle/>
            <a:p>
              <a:pPr>
                <a:lnSpc>
                  <a:spcPct val="90000"/>
                </a:lnSpc>
                <a:spcBef>
                  <a:spcPts val="600"/>
                </a:spcBef>
              </a:pPr>
              <a:r>
                <a:rPr lang="en-US" sz="1400" b="1" dirty="0"/>
                <a:t>1</a:t>
              </a:r>
            </a:p>
          </p:txBody>
        </p:sp>
      </p:grpSp>
      <p:grpSp>
        <p:nvGrpSpPr>
          <p:cNvPr id="233" name="Group 232">
            <a:extLst>
              <a:ext uri="{FF2B5EF4-FFF2-40B4-BE49-F238E27FC236}">
                <a16:creationId xmlns:a16="http://schemas.microsoft.com/office/drawing/2014/main" id="{87D69597-E764-4E58-8192-E3378453CDD8}"/>
              </a:ext>
            </a:extLst>
          </p:cNvPr>
          <p:cNvGrpSpPr/>
          <p:nvPr/>
        </p:nvGrpSpPr>
        <p:grpSpPr>
          <a:xfrm>
            <a:off x="7954652" y="1436168"/>
            <a:ext cx="284052" cy="286232"/>
            <a:chOff x="5368628" y="-246168"/>
            <a:chExt cx="284052" cy="286232"/>
          </a:xfrm>
        </p:grpSpPr>
        <p:sp>
          <p:nvSpPr>
            <p:cNvPr id="234" name="Oval 233">
              <a:extLst>
                <a:ext uri="{FF2B5EF4-FFF2-40B4-BE49-F238E27FC236}">
                  <a16:creationId xmlns:a16="http://schemas.microsoft.com/office/drawing/2014/main" id="{39264E64-0FE1-4300-99E2-52DD1B35B211}"/>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5" name="TextBox 234">
              <a:extLst>
                <a:ext uri="{FF2B5EF4-FFF2-40B4-BE49-F238E27FC236}">
                  <a16:creationId xmlns:a16="http://schemas.microsoft.com/office/drawing/2014/main" id="{4933488C-41C2-4632-A351-E580DF0626CE}"/>
                </a:ext>
              </a:extLst>
            </p:cNvPr>
            <p:cNvSpPr txBox="1"/>
            <p:nvPr/>
          </p:nvSpPr>
          <p:spPr bwMode="gray">
            <a:xfrm>
              <a:off x="5368628" y="-246168"/>
              <a:ext cx="284052" cy="286232"/>
            </a:xfrm>
            <a:prstGeom prst="rect">
              <a:avLst/>
            </a:prstGeom>
            <a:noFill/>
          </p:spPr>
          <p:txBody>
            <a:bodyPr wrap="none" rtlCol="0">
              <a:spAutoFit/>
            </a:bodyPr>
            <a:lstStyle/>
            <a:p>
              <a:pPr>
                <a:lnSpc>
                  <a:spcPct val="90000"/>
                </a:lnSpc>
                <a:spcBef>
                  <a:spcPts val="600"/>
                </a:spcBef>
              </a:pPr>
              <a:r>
                <a:rPr lang="en-US" sz="1400" b="1" dirty="0"/>
                <a:t>2</a:t>
              </a:r>
            </a:p>
          </p:txBody>
        </p:sp>
      </p:grpSp>
      <p:grpSp>
        <p:nvGrpSpPr>
          <p:cNvPr id="236" name="Group 235">
            <a:extLst>
              <a:ext uri="{FF2B5EF4-FFF2-40B4-BE49-F238E27FC236}">
                <a16:creationId xmlns:a16="http://schemas.microsoft.com/office/drawing/2014/main" id="{3C07102E-01F9-4375-BEAB-3DBD488B9CED}"/>
              </a:ext>
            </a:extLst>
          </p:cNvPr>
          <p:cNvGrpSpPr/>
          <p:nvPr/>
        </p:nvGrpSpPr>
        <p:grpSpPr>
          <a:xfrm>
            <a:off x="3763652" y="2982349"/>
            <a:ext cx="284052" cy="286232"/>
            <a:chOff x="5368628" y="-246168"/>
            <a:chExt cx="284052" cy="286232"/>
          </a:xfrm>
        </p:grpSpPr>
        <p:sp>
          <p:nvSpPr>
            <p:cNvPr id="237" name="Oval 236">
              <a:extLst>
                <a:ext uri="{FF2B5EF4-FFF2-40B4-BE49-F238E27FC236}">
                  <a16:creationId xmlns:a16="http://schemas.microsoft.com/office/drawing/2014/main" id="{0EFB615B-0A32-4194-BD6B-D0AAEE0E821A}"/>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TextBox 237">
              <a:extLst>
                <a:ext uri="{FF2B5EF4-FFF2-40B4-BE49-F238E27FC236}">
                  <a16:creationId xmlns:a16="http://schemas.microsoft.com/office/drawing/2014/main" id="{1DDB0937-1ABD-4995-B028-B7DBAA704DA1}"/>
                </a:ext>
              </a:extLst>
            </p:cNvPr>
            <p:cNvSpPr txBox="1"/>
            <p:nvPr/>
          </p:nvSpPr>
          <p:spPr bwMode="gray">
            <a:xfrm>
              <a:off x="5368628" y="-246168"/>
              <a:ext cx="284052" cy="286232"/>
            </a:xfrm>
            <a:prstGeom prst="rect">
              <a:avLst/>
            </a:prstGeom>
            <a:noFill/>
          </p:spPr>
          <p:txBody>
            <a:bodyPr wrap="none" rtlCol="0">
              <a:spAutoFit/>
            </a:bodyPr>
            <a:lstStyle/>
            <a:p>
              <a:pPr>
                <a:lnSpc>
                  <a:spcPct val="90000"/>
                </a:lnSpc>
                <a:spcBef>
                  <a:spcPts val="600"/>
                </a:spcBef>
              </a:pPr>
              <a:r>
                <a:rPr lang="en-US" sz="1400" b="1" dirty="0"/>
                <a:t>3</a:t>
              </a:r>
            </a:p>
          </p:txBody>
        </p:sp>
      </p:grpSp>
      <p:grpSp>
        <p:nvGrpSpPr>
          <p:cNvPr id="241" name="Group 240">
            <a:extLst>
              <a:ext uri="{FF2B5EF4-FFF2-40B4-BE49-F238E27FC236}">
                <a16:creationId xmlns:a16="http://schemas.microsoft.com/office/drawing/2014/main" id="{26121597-8D0A-4D8E-A37E-582F80807B23}"/>
              </a:ext>
            </a:extLst>
          </p:cNvPr>
          <p:cNvGrpSpPr/>
          <p:nvPr/>
        </p:nvGrpSpPr>
        <p:grpSpPr>
          <a:xfrm>
            <a:off x="1147452" y="3097213"/>
            <a:ext cx="284052" cy="286232"/>
            <a:chOff x="5368628" y="-246168"/>
            <a:chExt cx="284052" cy="286232"/>
          </a:xfrm>
        </p:grpSpPr>
        <p:sp>
          <p:nvSpPr>
            <p:cNvPr id="242" name="Oval 241">
              <a:extLst>
                <a:ext uri="{FF2B5EF4-FFF2-40B4-BE49-F238E27FC236}">
                  <a16:creationId xmlns:a16="http://schemas.microsoft.com/office/drawing/2014/main" id="{BC86922B-015B-48D1-9E44-32BAE3FC7BF9}"/>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3" name="TextBox 242">
              <a:extLst>
                <a:ext uri="{FF2B5EF4-FFF2-40B4-BE49-F238E27FC236}">
                  <a16:creationId xmlns:a16="http://schemas.microsoft.com/office/drawing/2014/main" id="{18054B12-61B7-4B75-8160-512ADE895889}"/>
                </a:ext>
              </a:extLst>
            </p:cNvPr>
            <p:cNvSpPr txBox="1"/>
            <p:nvPr/>
          </p:nvSpPr>
          <p:spPr bwMode="gray">
            <a:xfrm>
              <a:off x="5368628" y="-246168"/>
              <a:ext cx="284052" cy="286232"/>
            </a:xfrm>
            <a:prstGeom prst="rect">
              <a:avLst/>
            </a:prstGeom>
            <a:noFill/>
          </p:spPr>
          <p:txBody>
            <a:bodyPr wrap="none" rtlCol="0">
              <a:spAutoFit/>
            </a:bodyPr>
            <a:lstStyle/>
            <a:p>
              <a:pPr>
                <a:lnSpc>
                  <a:spcPct val="90000"/>
                </a:lnSpc>
                <a:spcBef>
                  <a:spcPts val="600"/>
                </a:spcBef>
              </a:pPr>
              <a:r>
                <a:rPr lang="en-US" sz="1400" b="1" dirty="0"/>
                <a:t>4</a:t>
              </a:r>
            </a:p>
          </p:txBody>
        </p:sp>
      </p:grpSp>
    </p:spTree>
    <p:extLst>
      <p:ext uri="{BB962C8B-B14F-4D97-AF65-F5344CB8AC3E}">
        <p14:creationId xmlns:p14="http://schemas.microsoft.com/office/powerpoint/2010/main" val="6339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C1E567B-12A7-4678-9CDE-94437FB26C6C}"/>
              </a:ext>
            </a:extLst>
          </p:cNvPr>
          <p:cNvGraphicFramePr>
            <a:graphicFrameLocks noChangeAspect="1"/>
          </p:cNvGraphicFramePr>
          <p:nvPr>
            <p:custDataLst>
              <p:tags r:id="rId2"/>
            </p:custDataLst>
            <p:extLst>
              <p:ext uri="{D42A27DB-BD31-4B8C-83A1-F6EECF244321}">
                <p14:modId xmlns:p14="http://schemas.microsoft.com/office/powerpoint/2010/main" val="3524934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46" name="think-cell Slide" r:id="rId4" imgW="371" imgH="371" progId="TCLayout.ActiveDocument.1">
                  <p:embed/>
                </p:oleObj>
              </mc:Choice>
              <mc:Fallback>
                <p:oleObj name="think-cell Slide" r:id="rId4" imgW="371" imgH="37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BDE06AC-2B86-4C08-ACD6-69A0257B8548}"/>
              </a:ext>
            </a:extLst>
          </p:cNvPr>
          <p:cNvPicPr>
            <a:picLocks noChangeAspect="1"/>
          </p:cNvPicPr>
          <p:nvPr/>
        </p:nvPicPr>
        <p:blipFill>
          <a:blip r:embed="rId6"/>
          <a:stretch>
            <a:fillRect/>
          </a:stretch>
        </p:blipFill>
        <p:spPr>
          <a:xfrm>
            <a:off x="184264" y="1832130"/>
            <a:ext cx="8785097" cy="3023878"/>
          </a:xfrm>
          <a:prstGeom prst="rect">
            <a:avLst/>
          </a:prstGeom>
        </p:spPr>
      </p:pic>
      <p:sp>
        <p:nvSpPr>
          <p:cNvPr id="2" name="Text Placeholder 1">
            <a:extLst>
              <a:ext uri="{FF2B5EF4-FFF2-40B4-BE49-F238E27FC236}">
                <a16:creationId xmlns:a16="http://schemas.microsoft.com/office/drawing/2014/main" id="{AB3A3757-5246-4D1A-A051-CD16827C378F}"/>
              </a:ext>
            </a:extLst>
          </p:cNvPr>
          <p:cNvSpPr>
            <a:spLocks noGrp="1"/>
          </p:cNvSpPr>
          <p:nvPr>
            <p:ph type="body" sz="quarter" idx="19"/>
          </p:nvPr>
        </p:nvSpPr>
        <p:spPr/>
        <p:txBody>
          <a:bodyPr/>
          <a:lstStyle/>
          <a:p>
            <a:endParaRPr lang="en-US"/>
          </a:p>
        </p:txBody>
      </p:sp>
      <p:sp>
        <p:nvSpPr>
          <p:cNvPr id="3" name="Text Placeholder 2">
            <a:extLst>
              <a:ext uri="{FF2B5EF4-FFF2-40B4-BE49-F238E27FC236}">
                <a16:creationId xmlns:a16="http://schemas.microsoft.com/office/drawing/2014/main" id="{83108179-7FEF-40DE-B43B-7D83E46826C3}"/>
              </a:ext>
            </a:extLst>
          </p:cNvPr>
          <p:cNvSpPr>
            <a:spLocks noGrp="1"/>
          </p:cNvSpPr>
          <p:nvPr>
            <p:ph type="body" sz="quarter" idx="18"/>
          </p:nvPr>
        </p:nvSpPr>
        <p:spPr/>
        <p:txBody>
          <a:bodyPr/>
          <a:lstStyle/>
          <a:p>
            <a:endParaRPr lang="en-US"/>
          </a:p>
        </p:txBody>
      </p:sp>
      <p:sp>
        <p:nvSpPr>
          <p:cNvPr id="4" name="Text Placeholder 3">
            <a:extLst>
              <a:ext uri="{FF2B5EF4-FFF2-40B4-BE49-F238E27FC236}">
                <a16:creationId xmlns:a16="http://schemas.microsoft.com/office/drawing/2014/main" id="{812CBED0-6507-45C8-BE7A-9AC5625F70DA}"/>
              </a:ext>
            </a:extLst>
          </p:cNvPr>
          <p:cNvSpPr>
            <a:spLocks noGrp="1"/>
          </p:cNvSpPr>
          <p:nvPr>
            <p:ph type="body" sz="quarter" idx="17"/>
          </p:nvPr>
        </p:nvSpPr>
        <p:spPr/>
        <p:txBody>
          <a:bodyPr/>
          <a:lstStyle/>
          <a:p>
            <a:endParaRPr lang="en-US"/>
          </a:p>
        </p:txBody>
      </p:sp>
      <p:sp>
        <p:nvSpPr>
          <p:cNvPr id="6" name="Title 5">
            <a:extLst>
              <a:ext uri="{FF2B5EF4-FFF2-40B4-BE49-F238E27FC236}">
                <a16:creationId xmlns:a16="http://schemas.microsoft.com/office/drawing/2014/main" id="{13847DFB-D50B-4A7B-8543-88176F9D559F}"/>
              </a:ext>
            </a:extLst>
          </p:cNvPr>
          <p:cNvSpPr>
            <a:spLocks noGrp="1"/>
          </p:cNvSpPr>
          <p:nvPr>
            <p:ph type="title"/>
          </p:nvPr>
        </p:nvSpPr>
        <p:spPr/>
        <p:txBody>
          <a:bodyPr vert="horz"/>
          <a:lstStyle/>
          <a:p>
            <a:r>
              <a:rPr lang="cs-CZ" dirty="0"/>
              <a:t>Odvětví nejvíce zasažená pandemií se držela nad vodou jen díky silnému domácímu turismu – Nyní se konečně plně vzpamatovala</a:t>
            </a:r>
            <a:endParaRPr lang="en-US" dirty="0"/>
          </a:p>
        </p:txBody>
      </p:sp>
      <p:pic>
        <p:nvPicPr>
          <p:cNvPr id="244" name="Picture 243">
            <a:extLst>
              <a:ext uri="{FF2B5EF4-FFF2-40B4-BE49-F238E27FC236}">
                <a16:creationId xmlns:a16="http://schemas.microsoft.com/office/drawing/2014/main" id="{C57BC6BF-C3C1-4716-90D8-CB9C5B5B37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162" y="1297528"/>
            <a:ext cx="844184" cy="844184"/>
          </a:xfrm>
          <a:prstGeom prst="rect">
            <a:avLst/>
          </a:prstGeom>
        </p:spPr>
      </p:pic>
      <p:pic>
        <p:nvPicPr>
          <p:cNvPr id="245" name="Picture 244">
            <a:extLst>
              <a:ext uri="{FF2B5EF4-FFF2-40B4-BE49-F238E27FC236}">
                <a16:creationId xmlns:a16="http://schemas.microsoft.com/office/drawing/2014/main" id="{62B19AA4-0292-4E2C-8769-1423C3461A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196" y="1325880"/>
            <a:ext cx="909320" cy="909320"/>
          </a:xfrm>
          <a:prstGeom prst="rect">
            <a:avLst/>
          </a:prstGeom>
        </p:spPr>
      </p:pic>
      <p:pic>
        <p:nvPicPr>
          <p:cNvPr id="246" name="Picture 245">
            <a:extLst>
              <a:ext uri="{FF2B5EF4-FFF2-40B4-BE49-F238E27FC236}">
                <a16:creationId xmlns:a16="http://schemas.microsoft.com/office/drawing/2014/main" id="{B11CC84A-DAD2-4F9E-8311-4B0503B1CA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89386" y="1417984"/>
            <a:ext cx="701134" cy="701134"/>
          </a:xfrm>
          <a:prstGeom prst="rect">
            <a:avLst/>
          </a:prstGeom>
        </p:spPr>
      </p:pic>
      <p:grpSp>
        <p:nvGrpSpPr>
          <p:cNvPr id="255" name="Group 254">
            <a:extLst>
              <a:ext uri="{FF2B5EF4-FFF2-40B4-BE49-F238E27FC236}">
                <a16:creationId xmlns:a16="http://schemas.microsoft.com/office/drawing/2014/main" id="{D5DFA37A-2CFD-4281-94B1-5152ECB96936}"/>
              </a:ext>
            </a:extLst>
          </p:cNvPr>
          <p:cNvGrpSpPr/>
          <p:nvPr/>
        </p:nvGrpSpPr>
        <p:grpSpPr>
          <a:xfrm>
            <a:off x="2255901" y="4277056"/>
            <a:ext cx="284052" cy="286232"/>
            <a:chOff x="5368628" y="-246168"/>
            <a:chExt cx="284052" cy="286232"/>
          </a:xfrm>
        </p:grpSpPr>
        <p:sp>
          <p:nvSpPr>
            <p:cNvPr id="256" name="Oval 255">
              <a:extLst>
                <a:ext uri="{FF2B5EF4-FFF2-40B4-BE49-F238E27FC236}">
                  <a16:creationId xmlns:a16="http://schemas.microsoft.com/office/drawing/2014/main" id="{FF08858C-89C4-4875-BA29-6CE02DD14808}"/>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7" name="TextBox 256">
              <a:extLst>
                <a:ext uri="{FF2B5EF4-FFF2-40B4-BE49-F238E27FC236}">
                  <a16:creationId xmlns:a16="http://schemas.microsoft.com/office/drawing/2014/main" id="{4130735E-0EB1-4461-9747-09D1E26D705D}"/>
                </a:ext>
              </a:extLst>
            </p:cNvPr>
            <p:cNvSpPr txBox="1"/>
            <p:nvPr/>
          </p:nvSpPr>
          <p:spPr bwMode="gray">
            <a:xfrm>
              <a:off x="5368628" y="-246168"/>
              <a:ext cx="284052" cy="286232"/>
            </a:xfrm>
            <a:prstGeom prst="rect">
              <a:avLst/>
            </a:prstGeom>
            <a:noFill/>
          </p:spPr>
          <p:txBody>
            <a:bodyPr wrap="none" rtlCol="0">
              <a:spAutoFit/>
            </a:bodyPr>
            <a:lstStyle/>
            <a:p>
              <a:pPr>
                <a:lnSpc>
                  <a:spcPct val="90000"/>
                </a:lnSpc>
                <a:spcBef>
                  <a:spcPts val="600"/>
                </a:spcBef>
              </a:pPr>
              <a:r>
                <a:rPr lang="en-US" sz="1400" b="1" dirty="0"/>
                <a:t>1</a:t>
              </a:r>
            </a:p>
          </p:txBody>
        </p:sp>
      </p:grpSp>
      <p:grpSp>
        <p:nvGrpSpPr>
          <p:cNvPr id="258" name="Group 257">
            <a:extLst>
              <a:ext uri="{FF2B5EF4-FFF2-40B4-BE49-F238E27FC236}">
                <a16:creationId xmlns:a16="http://schemas.microsoft.com/office/drawing/2014/main" id="{C595A527-776E-4D5C-8AD7-33FAF7BED597}"/>
              </a:ext>
            </a:extLst>
          </p:cNvPr>
          <p:cNvGrpSpPr/>
          <p:nvPr/>
        </p:nvGrpSpPr>
        <p:grpSpPr>
          <a:xfrm>
            <a:off x="5313052" y="2517768"/>
            <a:ext cx="284052" cy="286232"/>
            <a:chOff x="5368628" y="-246168"/>
            <a:chExt cx="284052" cy="286232"/>
          </a:xfrm>
        </p:grpSpPr>
        <p:sp>
          <p:nvSpPr>
            <p:cNvPr id="259" name="Oval 258">
              <a:extLst>
                <a:ext uri="{FF2B5EF4-FFF2-40B4-BE49-F238E27FC236}">
                  <a16:creationId xmlns:a16="http://schemas.microsoft.com/office/drawing/2014/main" id="{5D021BDF-2EAE-41D7-9D59-52E2F3BDED9F}"/>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0" name="TextBox 259">
              <a:extLst>
                <a:ext uri="{FF2B5EF4-FFF2-40B4-BE49-F238E27FC236}">
                  <a16:creationId xmlns:a16="http://schemas.microsoft.com/office/drawing/2014/main" id="{755A6A1F-5755-47A3-A873-1888F02932C7}"/>
                </a:ext>
              </a:extLst>
            </p:cNvPr>
            <p:cNvSpPr txBox="1"/>
            <p:nvPr/>
          </p:nvSpPr>
          <p:spPr bwMode="gray">
            <a:xfrm>
              <a:off x="5368628" y="-246168"/>
              <a:ext cx="284052" cy="286232"/>
            </a:xfrm>
            <a:prstGeom prst="rect">
              <a:avLst/>
            </a:prstGeom>
            <a:noFill/>
          </p:spPr>
          <p:txBody>
            <a:bodyPr wrap="none" rtlCol="0">
              <a:spAutoFit/>
            </a:bodyPr>
            <a:lstStyle/>
            <a:p>
              <a:pPr>
                <a:lnSpc>
                  <a:spcPct val="90000"/>
                </a:lnSpc>
                <a:spcBef>
                  <a:spcPts val="600"/>
                </a:spcBef>
              </a:pPr>
              <a:r>
                <a:rPr lang="en-US" sz="1400" b="1" dirty="0"/>
                <a:t>2</a:t>
              </a:r>
            </a:p>
          </p:txBody>
        </p:sp>
      </p:grpSp>
      <p:grpSp>
        <p:nvGrpSpPr>
          <p:cNvPr id="261" name="Group 260">
            <a:extLst>
              <a:ext uri="{FF2B5EF4-FFF2-40B4-BE49-F238E27FC236}">
                <a16:creationId xmlns:a16="http://schemas.microsoft.com/office/drawing/2014/main" id="{CE830025-38B8-49E2-A67D-F951319118E4}"/>
              </a:ext>
            </a:extLst>
          </p:cNvPr>
          <p:cNvGrpSpPr/>
          <p:nvPr/>
        </p:nvGrpSpPr>
        <p:grpSpPr>
          <a:xfrm>
            <a:off x="1348830" y="2386798"/>
            <a:ext cx="284052" cy="286232"/>
            <a:chOff x="5368628" y="-246168"/>
            <a:chExt cx="284052" cy="286232"/>
          </a:xfrm>
        </p:grpSpPr>
        <p:sp>
          <p:nvSpPr>
            <p:cNvPr id="262" name="Oval 261">
              <a:extLst>
                <a:ext uri="{FF2B5EF4-FFF2-40B4-BE49-F238E27FC236}">
                  <a16:creationId xmlns:a16="http://schemas.microsoft.com/office/drawing/2014/main" id="{505BBF6E-7962-4798-BB0C-65F1EE408B4A}"/>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3" name="TextBox 262">
              <a:extLst>
                <a:ext uri="{FF2B5EF4-FFF2-40B4-BE49-F238E27FC236}">
                  <a16:creationId xmlns:a16="http://schemas.microsoft.com/office/drawing/2014/main" id="{6A3FB2F7-A9B3-4247-8F73-FB545185917D}"/>
                </a:ext>
              </a:extLst>
            </p:cNvPr>
            <p:cNvSpPr txBox="1"/>
            <p:nvPr/>
          </p:nvSpPr>
          <p:spPr bwMode="gray">
            <a:xfrm>
              <a:off x="5368628" y="-246168"/>
              <a:ext cx="284052" cy="286232"/>
            </a:xfrm>
            <a:prstGeom prst="rect">
              <a:avLst/>
            </a:prstGeom>
            <a:noFill/>
          </p:spPr>
          <p:txBody>
            <a:bodyPr wrap="none" rtlCol="0">
              <a:spAutoFit/>
            </a:bodyPr>
            <a:lstStyle/>
            <a:p>
              <a:pPr>
                <a:lnSpc>
                  <a:spcPct val="90000"/>
                </a:lnSpc>
                <a:spcBef>
                  <a:spcPts val="600"/>
                </a:spcBef>
              </a:pPr>
              <a:r>
                <a:rPr lang="en-US" sz="1400" b="1" dirty="0"/>
                <a:t>3</a:t>
              </a:r>
            </a:p>
          </p:txBody>
        </p:sp>
      </p:grpSp>
    </p:spTree>
    <p:extLst>
      <p:ext uri="{BB962C8B-B14F-4D97-AF65-F5344CB8AC3E}">
        <p14:creationId xmlns:p14="http://schemas.microsoft.com/office/powerpoint/2010/main" val="173287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E04AEE3-689C-4F18-965E-E7A113CE6FEC}"/>
              </a:ext>
            </a:extLst>
          </p:cNvPr>
          <p:cNvGraphicFramePr>
            <a:graphicFrameLocks noChangeAspect="1"/>
          </p:cNvGraphicFramePr>
          <p:nvPr>
            <p:custDataLst>
              <p:tags r:id="rId2"/>
            </p:custDataLst>
            <p:extLst>
              <p:ext uri="{D42A27DB-BD31-4B8C-83A1-F6EECF244321}">
                <p14:modId xmlns:p14="http://schemas.microsoft.com/office/powerpoint/2010/main" val="40158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9" name="think-cell Slide" r:id="rId4" imgW="371" imgH="371" progId="TCLayout.ActiveDocument.1">
                  <p:embed/>
                </p:oleObj>
              </mc:Choice>
              <mc:Fallback>
                <p:oleObj name="think-cell Slide" r:id="rId4" imgW="371" imgH="37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E00FB28F-27B0-489C-A3EA-BF4F36E91C80}"/>
              </a:ext>
            </a:extLst>
          </p:cNvPr>
          <p:cNvPicPr>
            <a:picLocks noChangeAspect="1"/>
          </p:cNvPicPr>
          <p:nvPr/>
        </p:nvPicPr>
        <p:blipFill>
          <a:blip r:embed="rId6"/>
          <a:stretch>
            <a:fillRect/>
          </a:stretch>
        </p:blipFill>
        <p:spPr>
          <a:xfrm>
            <a:off x="4615627" y="1521585"/>
            <a:ext cx="4371211" cy="3603048"/>
          </a:xfrm>
          <a:prstGeom prst="rect">
            <a:avLst/>
          </a:prstGeom>
        </p:spPr>
      </p:pic>
      <p:pic>
        <p:nvPicPr>
          <p:cNvPr id="5" name="Picture 4">
            <a:extLst>
              <a:ext uri="{FF2B5EF4-FFF2-40B4-BE49-F238E27FC236}">
                <a16:creationId xmlns:a16="http://schemas.microsoft.com/office/drawing/2014/main" id="{31849AD3-AF44-499D-8363-B4B82F4C1739}"/>
              </a:ext>
            </a:extLst>
          </p:cNvPr>
          <p:cNvPicPr>
            <a:picLocks noChangeAspect="1"/>
          </p:cNvPicPr>
          <p:nvPr/>
        </p:nvPicPr>
        <p:blipFill>
          <a:blip r:embed="rId7"/>
          <a:stretch>
            <a:fillRect/>
          </a:stretch>
        </p:blipFill>
        <p:spPr>
          <a:xfrm>
            <a:off x="156070" y="1864578"/>
            <a:ext cx="4401693" cy="3438442"/>
          </a:xfrm>
          <a:prstGeom prst="rect">
            <a:avLst/>
          </a:prstGeom>
        </p:spPr>
      </p:pic>
      <p:sp>
        <p:nvSpPr>
          <p:cNvPr id="2" name="Text Placeholder 1">
            <a:extLst>
              <a:ext uri="{FF2B5EF4-FFF2-40B4-BE49-F238E27FC236}">
                <a16:creationId xmlns:a16="http://schemas.microsoft.com/office/drawing/2014/main" id="{03D46E3A-5B4D-41B9-99EF-EFE00B8268E9}"/>
              </a:ext>
            </a:extLst>
          </p:cNvPr>
          <p:cNvSpPr>
            <a:spLocks noGrp="1"/>
          </p:cNvSpPr>
          <p:nvPr>
            <p:ph type="body" sz="quarter" idx="19"/>
          </p:nvPr>
        </p:nvSpPr>
        <p:spPr/>
        <p:txBody>
          <a:bodyPr/>
          <a:lstStyle/>
          <a:p>
            <a:endParaRPr lang="en-US"/>
          </a:p>
        </p:txBody>
      </p:sp>
      <p:sp>
        <p:nvSpPr>
          <p:cNvPr id="3" name="Text Placeholder 2">
            <a:extLst>
              <a:ext uri="{FF2B5EF4-FFF2-40B4-BE49-F238E27FC236}">
                <a16:creationId xmlns:a16="http://schemas.microsoft.com/office/drawing/2014/main" id="{A1D2A346-7075-4DFE-8C72-2DC5C44AF8DF}"/>
              </a:ext>
            </a:extLst>
          </p:cNvPr>
          <p:cNvSpPr>
            <a:spLocks noGrp="1"/>
          </p:cNvSpPr>
          <p:nvPr>
            <p:ph type="body" sz="quarter" idx="18"/>
          </p:nvPr>
        </p:nvSpPr>
        <p:spPr/>
        <p:txBody>
          <a:bodyPr/>
          <a:lstStyle/>
          <a:p>
            <a:endParaRPr lang="en-US"/>
          </a:p>
        </p:txBody>
      </p:sp>
      <p:sp>
        <p:nvSpPr>
          <p:cNvPr id="4" name="Text Placeholder 3">
            <a:extLst>
              <a:ext uri="{FF2B5EF4-FFF2-40B4-BE49-F238E27FC236}">
                <a16:creationId xmlns:a16="http://schemas.microsoft.com/office/drawing/2014/main" id="{8B46386C-038B-4DC9-BB0F-14CFC3F9B5AE}"/>
              </a:ext>
            </a:extLst>
          </p:cNvPr>
          <p:cNvSpPr>
            <a:spLocks noGrp="1"/>
          </p:cNvSpPr>
          <p:nvPr>
            <p:ph type="body" sz="quarter" idx="17"/>
          </p:nvPr>
        </p:nvSpPr>
        <p:spPr/>
        <p:txBody>
          <a:bodyPr/>
          <a:lstStyle/>
          <a:p>
            <a:endParaRPr lang="en-US"/>
          </a:p>
        </p:txBody>
      </p:sp>
      <p:sp>
        <p:nvSpPr>
          <p:cNvPr id="6" name="Title 5">
            <a:extLst>
              <a:ext uri="{FF2B5EF4-FFF2-40B4-BE49-F238E27FC236}">
                <a16:creationId xmlns:a16="http://schemas.microsoft.com/office/drawing/2014/main" id="{261779C5-5492-4EC8-A3B7-5435CF351537}"/>
              </a:ext>
            </a:extLst>
          </p:cNvPr>
          <p:cNvSpPr>
            <a:spLocks noGrp="1"/>
          </p:cNvSpPr>
          <p:nvPr>
            <p:ph type="title"/>
          </p:nvPr>
        </p:nvSpPr>
        <p:spPr/>
        <p:txBody>
          <a:bodyPr vert="horz"/>
          <a:lstStyle/>
          <a:p>
            <a:r>
              <a:rPr lang="cs-CZ" dirty="0"/>
              <a:t>U nezbytných výdajů Češi reagují pružně na růst cen omezením spotřeby či změnou nákupního koše – Podíl na spotřebě neroste</a:t>
            </a:r>
            <a:endParaRPr lang="en-US" dirty="0"/>
          </a:p>
        </p:txBody>
      </p:sp>
      <p:pic>
        <p:nvPicPr>
          <p:cNvPr id="384" name="Picture 383">
            <a:extLst>
              <a:ext uri="{FF2B5EF4-FFF2-40B4-BE49-F238E27FC236}">
                <a16:creationId xmlns:a16="http://schemas.microsoft.com/office/drawing/2014/main" id="{47B6A76D-02F4-4325-9514-359F0C580E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965" y="1239610"/>
            <a:ext cx="612081" cy="612081"/>
          </a:xfrm>
          <a:prstGeom prst="rect">
            <a:avLst/>
          </a:prstGeom>
        </p:spPr>
      </p:pic>
      <p:pic>
        <p:nvPicPr>
          <p:cNvPr id="385" name="Picture 384">
            <a:extLst>
              <a:ext uri="{FF2B5EF4-FFF2-40B4-BE49-F238E27FC236}">
                <a16:creationId xmlns:a16="http://schemas.microsoft.com/office/drawing/2014/main" id="{2532450B-12A1-4A9E-8B33-A3D33EB2C7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0284" y="1231765"/>
            <a:ext cx="612081" cy="612081"/>
          </a:xfrm>
          <a:prstGeom prst="rect">
            <a:avLst/>
          </a:prstGeom>
        </p:spPr>
      </p:pic>
      <p:grpSp>
        <p:nvGrpSpPr>
          <p:cNvPr id="386" name="Group 385">
            <a:extLst>
              <a:ext uri="{FF2B5EF4-FFF2-40B4-BE49-F238E27FC236}">
                <a16:creationId xmlns:a16="http://schemas.microsoft.com/office/drawing/2014/main" id="{ECDC60D7-070A-451C-ADCA-2525EE8B0828}"/>
              </a:ext>
            </a:extLst>
          </p:cNvPr>
          <p:cNvGrpSpPr/>
          <p:nvPr/>
        </p:nvGrpSpPr>
        <p:grpSpPr>
          <a:xfrm>
            <a:off x="1411612" y="3778152"/>
            <a:ext cx="284052" cy="286232"/>
            <a:chOff x="5368628" y="-246168"/>
            <a:chExt cx="284052" cy="286232"/>
          </a:xfrm>
        </p:grpSpPr>
        <p:sp>
          <p:nvSpPr>
            <p:cNvPr id="387" name="Oval 386">
              <a:extLst>
                <a:ext uri="{FF2B5EF4-FFF2-40B4-BE49-F238E27FC236}">
                  <a16:creationId xmlns:a16="http://schemas.microsoft.com/office/drawing/2014/main" id="{8745A576-60DE-4A40-B69E-E8CCBFC2558B}"/>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88" name="TextBox 387">
              <a:extLst>
                <a:ext uri="{FF2B5EF4-FFF2-40B4-BE49-F238E27FC236}">
                  <a16:creationId xmlns:a16="http://schemas.microsoft.com/office/drawing/2014/main" id="{E2260B63-AC79-49C5-AEF8-7F3C7A905757}"/>
                </a:ext>
              </a:extLst>
            </p:cNvPr>
            <p:cNvSpPr txBox="1"/>
            <p:nvPr/>
          </p:nvSpPr>
          <p:spPr bwMode="gray">
            <a:xfrm>
              <a:off x="5368628" y="-246168"/>
              <a:ext cx="284052" cy="286232"/>
            </a:xfrm>
            <a:prstGeom prst="rect">
              <a:avLst/>
            </a:prstGeom>
            <a:noFill/>
          </p:spPr>
          <p:txBody>
            <a:bodyPr wrap="none" rtlCol="0">
              <a:spAutoFit/>
            </a:bodyPr>
            <a:lstStyle/>
            <a:p>
              <a:pPr>
                <a:lnSpc>
                  <a:spcPct val="90000"/>
                </a:lnSpc>
                <a:spcBef>
                  <a:spcPts val="600"/>
                </a:spcBef>
              </a:pPr>
              <a:r>
                <a:rPr lang="en-US" sz="1400" b="1" dirty="0"/>
                <a:t>1</a:t>
              </a:r>
            </a:p>
          </p:txBody>
        </p:sp>
      </p:grpSp>
      <p:grpSp>
        <p:nvGrpSpPr>
          <p:cNvPr id="389" name="Group 388">
            <a:extLst>
              <a:ext uri="{FF2B5EF4-FFF2-40B4-BE49-F238E27FC236}">
                <a16:creationId xmlns:a16="http://schemas.microsoft.com/office/drawing/2014/main" id="{617D7475-CAA9-46E0-A6D2-632A144B6985}"/>
              </a:ext>
            </a:extLst>
          </p:cNvPr>
          <p:cNvGrpSpPr/>
          <p:nvPr/>
        </p:nvGrpSpPr>
        <p:grpSpPr>
          <a:xfrm>
            <a:off x="1167772" y="1904575"/>
            <a:ext cx="284052" cy="286232"/>
            <a:chOff x="5368628" y="-246168"/>
            <a:chExt cx="284052" cy="286232"/>
          </a:xfrm>
        </p:grpSpPr>
        <p:sp>
          <p:nvSpPr>
            <p:cNvPr id="390" name="Oval 389">
              <a:extLst>
                <a:ext uri="{FF2B5EF4-FFF2-40B4-BE49-F238E27FC236}">
                  <a16:creationId xmlns:a16="http://schemas.microsoft.com/office/drawing/2014/main" id="{5278C988-00F3-4882-946C-52D8D605CF49}"/>
                </a:ext>
              </a:extLst>
            </p:cNvPr>
            <p:cNvSpPr/>
            <p:nvPr/>
          </p:nvSpPr>
          <p:spPr bwMode="gray">
            <a:xfrm>
              <a:off x="5374640" y="-233680"/>
              <a:ext cx="266020" cy="266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91" name="TextBox 390">
              <a:extLst>
                <a:ext uri="{FF2B5EF4-FFF2-40B4-BE49-F238E27FC236}">
                  <a16:creationId xmlns:a16="http://schemas.microsoft.com/office/drawing/2014/main" id="{150262A0-1FF6-4644-A613-5DD88EAFB520}"/>
                </a:ext>
              </a:extLst>
            </p:cNvPr>
            <p:cNvSpPr txBox="1"/>
            <p:nvPr/>
          </p:nvSpPr>
          <p:spPr bwMode="gray">
            <a:xfrm>
              <a:off x="5368628" y="-246168"/>
              <a:ext cx="284052" cy="286232"/>
            </a:xfrm>
            <a:prstGeom prst="rect">
              <a:avLst/>
            </a:prstGeom>
            <a:noFill/>
          </p:spPr>
          <p:txBody>
            <a:bodyPr wrap="none" rtlCol="0">
              <a:spAutoFit/>
            </a:bodyPr>
            <a:lstStyle/>
            <a:p>
              <a:pPr>
                <a:lnSpc>
                  <a:spcPct val="90000"/>
                </a:lnSpc>
                <a:spcBef>
                  <a:spcPts val="600"/>
                </a:spcBef>
              </a:pPr>
              <a:r>
                <a:rPr lang="en-US" sz="1400" b="1" dirty="0"/>
                <a:t>2</a:t>
              </a:r>
            </a:p>
          </p:txBody>
        </p:sp>
      </p:grpSp>
    </p:spTree>
    <p:extLst>
      <p:ext uri="{BB962C8B-B14F-4D97-AF65-F5344CB8AC3E}">
        <p14:creationId xmlns:p14="http://schemas.microsoft.com/office/powerpoint/2010/main" val="386413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7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quot;&gt;&lt;elem m_fUsage=&quot;1.00000000000000000000E+00&quot;&gt;&lt;m_msothmcolidx val=&quot;0&quot;/&gt;&lt;m_rgb r=&quot;FF&quot; g=&quot;E7&quot; b=&quot;9D&quot;/&gt;&lt;/elem&gt;&lt;elem m_fUsage=&quot;9.00000000000000022204E-01&quot;&gt;&lt;m_msothmcolidx val=&quot;0&quot;/&gt;&lt;m_rgb r=&quot;F9&quot; g=&quot;9F&quot; b=&quot;1B&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Gt1vm6Wk.u07etlDk1XTA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_QT4thZXo52IXhcqVMDb2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8gMTpjp0obkO2dYnenZhC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q1P2bbz6rGy5GkvGSccjo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YDpJ5HYSDtK_P5GAc2OM6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FCTei75EJiF8dr5chCMlf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lcul8huvN0d0YvgZxYLvi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EkovUM6Oxw7ebBzInHkIQ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mxiMiMcPpBz98iOX.FgZ9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1qBX58_KWqE5qCYBpHuNj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X11CrCqgVAZTFAusrswng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G9ahZvn18ScvKFSYwASEe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n9qOuoJ1630RG9hUgJdn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fSKz_I6TsfsmKqdGlnFw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LAUNALWzVXCjVwxsf9N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juZx4qTlAoclJR7j6iO3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l_zsKmKTNaIKPsGuPOJCo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761iaaUSKjIhZChzlylsn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m14oTx5jDbB.g4yfZD1eK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lAty9L0Ce_YPpszx99Tkp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bB58n0SBhJyvbHOLTICi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SN8XzkxOPTe.ZrhLbu4dK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gZm.3XXePjU44kKflLqWq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T0CSx8qFh8YKimc1_9gx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kUoYLrl27wmbXXVGPXWH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cXGDSnpsFGSiOihqyKeG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DFaQOqk3nTlsKfEl_YJQg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Xme5pOfr_AXycx1sQhpL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oRUjU7dqVUF5.qH99XQ7m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o4hGZ7s3lklnPFXkZs8Q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69Y2YYEbux8tZcCxE7h69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YRFd0jwZm7O3ibn.QnZX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r_XW_JIhccH2ZUrOEo1S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7cLN7vhKEv3fn3guo6cnm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NtmcNLCyW4WE1UpnlmP8M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d7lVT98dCxjO6.pISHjzD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GIhqRhBp6LdRYl2ZpWs20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on.kmgRD1VfBJIx9MI7BP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Qm3TOUzQoHtS_R8Fq8LeQ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OvNg_FTI283LMIs5CeVEX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b73QLU_ZoXLDn8YukXO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1zMx4h1TpFCpZto20C8g4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oT8p7GgsfDyI4G3NvdCd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OzZuwatinoPEq_Td45J.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QrU2eXLdWVGZyTG9SksD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0iVOqbrlkeGbOIT_cgzS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MiZ60UsvsY3aMFyTwa241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r_XW_JIhccH2ZUrOEo1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QfNBUBP7GdrVkk0RjfzGcA"/>
</p:tagLst>
</file>

<file path=ppt/theme/theme1.xml><?xml version="1.0" encoding="utf-8"?>
<a:theme xmlns:a="http://schemas.openxmlformats.org/drawingml/2006/main" name="2_mc_template">
  <a:themeElements>
    <a:clrScheme name="Mastercard 2016 Aug 19">
      <a:dk1>
        <a:srgbClr val="171717"/>
      </a:dk1>
      <a:lt1>
        <a:srgbClr val="F7F7F7"/>
      </a:lt1>
      <a:dk2>
        <a:srgbClr val="171717"/>
      </a:dk2>
      <a:lt2>
        <a:srgbClr val="D22A2F"/>
      </a:lt2>
      <a:accent1>
        <a:srgbClr val="FF671B"/>
      </a:accent1>
      <a:accent2>
        <a:srgbClr val="F38B00"/>
      </a:accent2>
      <a:accent3>
        <a:srgbClr val="FFC81F"/>
      </a:accent3>
      <a:accent4>
        <a:srgbClr val="8DB92E"/>
      </a:accent4>
      <a:accent5>
        <a:srgbClr val="4FCDB0"/>
      </a:accent5>
      <a:accent6>
        <a:srgbClr val="E8E8E8"/>
      </a:accent6>
      <a:hlink>
        <a:srgbClr val="0563C1"/>
      </a:hlink>
      <a:folHlink>
        <a:srgbClr val="E8E8E8"/>
      </a:folHlink>
    </a:clrScheme>
    <a:fontScheme name="MC">
      <a:majorFont>
        <a:latin typeface="Mark Offc For MC Light"/>
        <a:ea typeface=""/>
        <a:cs typeface=""/>
      </a:majorFont>
      <a:minorFont>
        <a:latin typeface="MarkForMC Nrw 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a:noFill/>
        </a:ln>
      </a:spPr>
      <a:bodyPr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rtlCol="0">
        <a:spAutoFit/>
      </a:bodyPr>
      <a:lstStyle>
        <a:defPPr>
          <a:lnSpc>
            <a:spcPct val="90000"/>
          </a:lnSpc>
          <a:spcBef>
            <a:spcPts val="600"/>
          </a:spcBef>
          <a:defRPr sz="1400" dirty="0" smtClean="0"/>
        </a:defPPr>
      </a:lstStyle>
    </a:txDef>
  </a:objectDefaults>
  <a:extraClrSchemeLst/>
  <a:extLst>
    <a:ext uri="{05A4C25C-085E-4340-85A3-A5531E510DB2}">
      <thm15:themeFamily xmlns:thm15="http://schemas.microsoft.com/office/thememl/2012/main" name="2019-11_MC.template (002).potx  -  Read-Only" id="{1F98F8AF-88F4-44BA-8138-577D32D3CC89}" vid="{A8F21E87-9DD6-4943-8909-AE5359C06159}"/>
    </a:ext>
  </a:extLst>
</a:theme>
</file>

<file path=ppt/theme/theme2.xml><?xml version="1.0" encoding="utf-8"?>
<a:theme xmlns:a="http://schemas.openxmlformats.org/drawingml/2006/main" name="Office Theme">
  <a:themeElements>
    <a:clrScheme name="Mastercard 2016 Aug 19">
      <a:dk1>
        <a:srgbClr val="171717"/>
      </a:dk1>
      <a:lt1>
        <a:srgbClr val="F7F7F7"/>
      </a:lt1>
      <a:dk2>
        <a:srgbClr val="171717"/>
      </a:dk2>
      <a:lt2>
        <a:srgbClr val="D22A2F"/>
      </a:lt2>
      <a:accent1>
        <a:srgbClr val="FF671B"/>
      </a:accent1>
      <a:accent2>
        <a:srgbClr val="F38B00"/>
      </a:accent2>
      <a:accent3>
        <a:srgbClr val="FFC81F"/>
      </a:accent3>
      <a:accent4>
        <a:srgbClr val="8DB92E"/>
      </a:accent4>
      <a:accent5>
        <a:srgbClr val="4FCDB0"/>
      </a:accent5>
      <a:accent6>
        <a:srgbClr val="E8E8E8"/>
      </a:accent6>
      <a:hlink>
        <a:srgbClr val="0563C1"/>
      </a:hlink>
      <a:folHlink>
        <a:srgbClr val="E8E8E8"/>
      </a:folHlink>
    </a:clrScheme>
    <a:fontScheme name="Mastercard 2016 Mark Offc Sept10">
      <a:majorFont>
        <a:latin typeface="Mark Offc For MC Light"/>
        <a:ea typeface=""/>
        <a:cs typeface=""/>
      </a:majorFont>
      <a:minorFont>
        <a:latin typeface="MarkForMC Nrw P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stercard 2016 Aug 19">
      <a:dk1>
        <a:srgbClr val="171717"/>
      </a:dk1>
      <a:lt1>
        <a:srgbClr val="F7F7F7"/>
      </a:lt1>
      <a:dk2>
        <a:srgbClr val="171717"/>
      </a:dk2>
      <a:lt2>
        <a:srgbClr val="D22A2F"/>
      </a:lt2>
      <a:accent1>
        <a:srgbClr val="FF671B"/>
      </a:accent1>
      <a:accent2>
        <a:srgbClr val="F38B00"/>
      </a:accent2>
      <a:accent3>
        <a:srgbClr val="FFC81F"/>
      </a:accent3>
      <a:accent4>
        <a:srgbClr val="8DB92E"/>
      </a:accent4>
      <a:accent5>
        <a:srgbClr val="4FCDB0"/>
      </a:accent5>
      <a:accent6>
        <a:srgbClr val="E8E8E8"/>
      </a:accent6>
      <a:hlink>
        <a:srgbClr val="0563C1"/>
      </a:hlink>
      <a:folHlink>
        <a:srgbClr val="E8E8E8"/>
      </a:folHlink>
    </a:clrScheme>
    <a:fontScheme name="Mastercard 2016 Mark Offc Sept10">
      <a:majorFont>
        <a:latin typeface="Mark Offc For MC Light"/>
        <a:ea typeface=""/>
        <a:cs typeface=""/>
      </a:majorFont>
      <a:minorFont>
        <a:latin typeface="MarkForMC Nrw P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0A6494BE0BD48B11226EAA916A2DE" ma:contentTypeVersion="8" ma:contentTypeDescription="Create a new document." ma:contentTypeScope="" ma:versionID="50efbfd06aadecfc18e7a23b4172e593">
  <xsd:schema xmlns:xsd="http://www.w3.org/2001/XMLSchema" xmlns:xs="http://www.w3.org/2001/XMLSchema" xmlns:p="http://schemas.microsoft.com/office/2006/metadata/properties" xmlns:ns2="8921476c-230a-4243-aba4-6b657044fddc" targetNamespace="http://schemas.microsoft.com/office/2006/metadata/properties" ma:root="true" ma:fieldsID="0822deea2f3db6d1a55de3afab371af0" ns2:_="">
    <xsd:import namespace="8921476c-230a-4243-aba4-6b657044fd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21476c-230a-4243-aba4-6b657044fd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15203F-DED7-43F8-934C-3F465CEE9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21476c-230a-4243-aba4-6b657044fd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2C1CC1-7F45-49C2-950F-A2DF36EA98DB}">
  <ds:schemaRefs>
    <ds:schemaRef ds:uri="http://schemas.microsoft.com/sharepoint/v3/contenttype/forms"/>
  </ds:schemaRefs>
</ds:datastoreItem>
</file>

<file path=customXml/itemProps3.xml><?xml version="1.0" encoding="utf-8"?>
<ds:datastoreItem xmlns:ds="http://schemas.openxmlformats.org/officeDocument/2006/customXml" ds:itemID="{566E77FA-4FB0-493D-8348-1BE5F78BD3A6}">
  <ds:schemaRefs>
    <ds:schemaRef ds:uri="http://purl.org/dc/elements/1.1/"/>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terms/"/>
    <ds:schemaRef ds:uri="http://schemas.openxmlformats.org/package/2006/metadata/core-properties"/>
    <ds:schemaRef ds:uri="8921476c-230a-4243-aba4-6b657044fdd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81302</TotalTime>
  <Words>510</Words>
  <Application>Microsoft Office PowerPoint</Application>
  <PresentationFormat>On-screen Show (16:9)</PresentationFormat>
  <Paragraphs>77</Paragraphs>
  <Slides>12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Arial Narrow</vt:lpstr>
      <vt:lpstr>Mark Offc For MC</vt:lpstr>
      <vt:lpstr>Mark Offc For MC Light</vt:lpstr>
      <vt:lpstr>Mark Offc For MC Medium</vt:lpstr>
      <vt:lpstr>MarkForMC Nrw O</vt:lpstr>
      <vt:lpstr>2_mc_template</vt:lpstr>
      <vt:lpstr>think-cell Slide</vt:lpstr>
      <vt:lpstr>Výzvy posledních let očima a chováním spotřebitelů</vt:lpstr>
      <vt:lpstr>PowerPoint Presentation</vt:lpstr>
      <vt:lpstr>Chování českých spotřebitelů prošlo v minulých letech hned několika „šoky“ – Hůře se tedy určuje, co je vlastně standardní </vt:lpstr>
      <vt:lpstr>Hlavním trendem platebního chování Čechů byl významný příklon k digitálním, bezhotovostním, platbám ...</vt:lpstr>
      <vt:lpstr>... to se projevilo ve sníženém zájmu o výběr hotovosti z bankomatů</vt:lpstr>
      <vt:lpstr>PowerPoint Presentation</vt:lpstr>
      <vt:lpstr>Nákupy na internetu se drží vysoce nad úrovní před pandemií – Už nyní je ale jasné, že růst nebude nekonečný a e-shopy se připravují</vt:lpstr>
      <vt:lpstr>Odvětví nejvíce zasažená pandemií se držela nad vodou jen díky silnému domácímu turismu – Nyní se konečně plně vzpamatovala</vt:lpstr>
      <vt:lpstr>U nezbytných výdajů Češi reagují pružně na růst cen omezením spotřeby či změnou nákupního koše – Podíl na spotřebě neroste</vt:lpstr>
      <vt:lpstr>Na rozdíl od pozitivního výhledu v oblasti domácích plateb je útrata zahraničních návštěvníků stále hluboko pod rokem 2019</vt:lpstr>
      <vt:lpstr>Návštěvníci z některých zemí se svou útratou v Praze dostali téměř na úroveň před pandemií – Důležité zdroje turismu stále zaostávají </vt:lpstr>
      <vt:lpstr>PowerPoint Presentation</vt:lpstr>
    </vt:vector>
  </TitlesOfParts>
  <Company>MasterCard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Mastercard_Platform_Ecosystem</dc:title>
  <dc:creator>Chopra, Sumeet</dc:creator>
  <cp:lastModifiedBy>Carny, Michal</cp:lastModifiedBy>
  <cp:revision>2033</cp:revision>
  <cp:lastPrinted>2019-10-02T11:05:48Z</cp:lastPrinted>
  <dcterms:created xsi:type="dcterms:W3CDTF">2016-12-15T11:35:45Z</dcterms:created>
  <dcterms:modified xsi:type="dcterms:W3CDTF">2022-06-01T12:51:13Z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v">
    <vt:i4>7</vt:i4>
  </property>
  <property fmtid="{D5CDD505-2E9C-101B-9397-08002B2CF9AE}" pid="3" name="mc_template_date">
    <vt:lpwstr>20160927</vt:lpwstr>
  </property>
  <property fmtid="{D5CDD505-2E9C-101B-9397-08002B2CF9AE}" pid="4" name="ContentTypeId">
    <vt:lpwstr>0x0101006890A6494BE0BD48B11226EAA916A2DE</vt:lpwstr>
  </property>
  <property fmtid="{D5CDD505-2E9C-101B-9397-08002B2CF9AE}" pid="5" name="MSIP_Label_11f69597-1723-4eef-9107-d32f8b34fd24_Enabled">
    <vt:lpwstr>true</vt:lpwstr>
  </property>
  <property fmtid="{D5CDD505-2E9C-101B-9397-08002B2CF9AE}" pid="6" name="MSIP_Label_11f69597-1723-4eef-9107-d32f8b34fd24_SetDate">
    <vt:lpwstr>2022-04-06T11:40:10Z</vt:lpwstr>
  </property>
  <property fmtid="{D5CDD505-2E9C-101B-9397-08002B2CF9AE}" pid="7" name="MSIP_Label_11f69597-1723-4eef-9107-d32f8b34fd24_Method">
    <vt:lpwstr>Privileged</vt:lpwstr>
  </property>
  <property fmtid="{D5CDD505-2E9C-101B-9397-08002B2CF9AE}" pid="8" name="MSIP_Label_11f69597-1723-4eef-9107-d32f8b34fd24_Name">
    <vt:lpwstr>11f69597-1723-4eef-9107-d32f8b34fd24</vt:lpwstr>
  </property>
  <property fmtid="{D5CDD505-2E9C-101B-9397-08002B2CF9AE}" pid="9" name="MSIP_Label_11f69597-1723-4eef-9107-d32f8b34fd24_SiteId">
    <vt:lpwstr>f06fa858-824b-4a85-aacb-f372cfdc282e</vt:lpwstr>
  </property>
  <property fmtid="{D5CDD505-2E9C-101B-9397-08002B2CF9AE}" pid="10" name="MSIP_Label_11f69597-1723-4eef-9107-d32f8b34fd24_ActionId">
    <vt:lpwstr>58410f2c-da32-4094-97e9-7895ff75b99b</vt:lpwstr>
  </property>
  <property fmtid="{D5CDD505-2E9C-101B-9397-08002B2CF9AE}" pid="11" name="MSIP_Label_11f69597-1723-4eef-9107-d32f8b34fd24_ContentBits">
    <vt:lpwstr>0</vt:lpwstr>
  </property>
</Properties>
</file>